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6" r:id="rId3"/>
    <p:sldId id="265" r:id="rId4"/>
    <p:sldId id="267" r:id="rId5"/>
    <p:sldId id="264" r:id="rId6"/>
    <p:sldId id="270" r:id="rId7"/>
    <p:sldId id="271" r:id="rId8"/>
    <p:sldId id="273" r:id="rId9"/>
    <p:sldId id="275" r:id="rId10"/>
    <p:sldId id="268" r:id="rId11"/>
    <p:sldId id="269" r:id="rId12"/>
    <p:sldId id="274" r:id="rId13"/>
    <p:sldId id="356" r:id="rId14"/>
    <p:sldId id="276" r:id="rId15"/>
    <p:sldId id="357" r:id="rId16"/>
    <p:sldId id="350" r:id="rId17"/>
    <p:sldId id="351" r:id="rId18"/>
    <p:sldId id="352" r:id="rId19"/>
    <p:sldId id="353" r:id="rId20"/>
    <p:sldId id="354" r:id="rId21"/>
    <p:sldId id="360" r:id="rId22"/>
    <p:sldId id="355" r:id="rId23"/>
  </p:sldIdLst>
  <p:sldSz cx="1079976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EB7"/>
    <a:srgbClr val="2EACE9"/>
    <a:srgbClr val="2DABE7"/>
    <a:srgbClr val="0054BF"/>
    <a:srgbClr val="0B619C"/>
    <a:srgbClr val="F29600"/>
    <a:srgbClr val="145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D002E-17C8-466B-A925-3038C6E47B79}" v="247" dt="2024-07-27T10:00:53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92" autoAdjust="0"/>
  </p:normalViewPr>
  <p:slideViewPr>
    <p:cSldViewPr snapToGrid="0">
      <p:cViewPr varScale="1">
        <p:scale>
          <a:sx n="139" d="100"/>
          <a:sy n="139" d="100"/>
        </p:scale>
        <p:origin x="16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Yang" userId="f500ef1ed32bf3ee" providerId="LiveId" clId="{328D002E-17C8-466B-A925-3038C6E47B79}"/>
    <pc:docChg chg="undo redo custSel addSld delSld modSld sldOrd modMainMaster">
      <pc:chgData name="Xin Yang" userId="f500ef1ed32bf3ee" providerId="LiveId" clId="{328D002E-17C8-466B-A925-3038C6E47B79}" dt="2024-07-27T10:01:57.269" v="5235" actId="47"/>
      <pc:docMkLst>
        <pc:docMk/>
      </pc:docMkLst>
      <pc:sldChg chg="modSp mod">
        <pc:chgData name="Xin Yang" userId="f500ef1ed32bf3ee" providerId="LiveId" clId="{328D002E-17C8-466B-A925-3038C6E47B79}" dt="2024-07-24T12:38:29.124" v="1084" actId="20577"/>
        <pc:sldMkLst>
          <pc:docMk/>
          <pc:sldMk cId="2963448322" sldId="256"/>
        </pc:sldMkLst>
        <pc:spChg chg="mod">
          <ac:chgData name="Xin Yang" userId="f500ef1ed32bf3ee" providerId="LiveId" clId="{328D002E-17C8-466B-A925-3038C6E47B79}" dt="2024-07-24T12:38:29.124" v="1084" actId="20577"/>
          <ac:spMkLst>
            <pc:docMk/>
            <pc:sldMk cId="2963448322" sldId="256"/>
            <ac:spMk id="10" creationId="{2A35C5B8-FA30-45DA-914F-3FDAFC6F9F85}"/>
          </ac:spMkLst>
        </pc:spChg>
      </pc:sldChg>
      <pc:sldChg chg="modSp mod">
        <pc:chgData name="Xin Yang" userId="f500ef1ed32bf3ee" providerId="LiveId" clId="{328D002E-17C8-466B-A925-3038C6E47B79}" dt="2024-07-24T12:36:59.120" v="952" actId="20577"/>
        <pc:sldMkLst>
          <pc:docMk/>
          <pc:sldMk cId="2361888829" sldId="257"/>
        </pc:sldMkLst>
        <pc:spChg chg="mod">
          <ac:chgData name="Xin Yang" userId="f500ef1ed32bf3ee" providerId="LiveId" clId="{328D002E-17C8-466B-A925-3038C6E47B79}" dt="2024-07-24T12:36:59.120" v="952" actId="20577"/>
          <ac:spMkLst>
            <pc:docMk/>
            <pc:sldMk cId="2361888829" sldId="257"/>
            <ac:spMk id="4" creationId="{F7A89ED3-D8AF-41DB-A194-C5D587965D5F}"/>
          </ac:spMkLst>
        </pc:spChg>
        <pc:spChg chg="mod">
          <ac:chgData name="Xin Yang" userId="f500ef1ed32bf3ee" providerId="LiveId" clId="{328D002E-17C8-466B-A925-3038C6E47B79}" dt="2024-07-17T09:16:44.225" v="49" actId="20577"/>
          <ac:spMkLst>
            <pc:docMk/>
            <pc:sldMk cId="2361888829" sldId="257"/>
            <ac:spMk id="5" creationId="{C91D502B-04AF-4C07-B4E6-1BA97EA4DDD1}"/>
          </ac:spMkLst>
        </pc:spChg>
        <pc:spChg chg="mod">
          <ac:chgData name="Xin Yang" userId="f500ef1ed32bf3ee" providerId="LiveId" clId="{328D002E-17C8-466B-A925-3038C6E47B79}" dt="2024-07-24T12:36:34.897" v="930" actId="20577"/>
          <ac:spMkLst>
            <pc:docMk/>
            <pc:sldMk cId="2361888829" sldId="257"/>
            <ac:spMk id="6" creationId="{92F87B7A-D9DF-40A9-A06C-380C1E346E46}"/>
          </ac:spMkLst>
        </pc:spChg>
      </pc:sldChg>
      <pc:sldChg chg="del">
        <pc:chgData name="Xin Yang" userId="f500ef1ed32bf3ee" providerId="LiveId" clId="{328D002E-17C8-466B-A925-3038C6E47B79}" dt="2024-07-24T12:37:08.569" v="953" actId="47"/>
        <pc:sldMkLst>
          <pc:docMk/>
          <pc:sldMk cId="628159401" sldId="259"/>
        </pc:sldMkLst>
      </pc:sldChg>
      <pc:sldChg chg="del">
        <pc:chgData name="Xin Yang" userId="f500ef1ed32bf3ee" providerId="LiveId" clId="{328D002E-17C8-466B-A925-3038C6E47B79}" dt="2024-07-24T12:56:56.937" v="1681" actId="47"/>
        <pc:sldMkLst>
          <pc:docMk/>
          <pc:sldMk cId="2875826839" sldId="260"/>
        </pc:sldMkLst>
      </pc:sldChg>
      <pc:sldChg chg="del">
        <pc:chgData name="Xin Yang" userId="f500ef1ed32bf3ee" providerId="LiveId" clId="{328D002E-17C8-466B-A925-3038C6E47B79}" dt="2024-07-24T12:56:56.937" v="1681" actId="47"/>
        <pc:sldMkLst>
          <pc:docMk/>
          <pc:sldMk cId="1275919870" sldId="261"/>
        </pc:sldMkLst>
      </pc:sldChg>
      <pc:sldChg chg="del">
        <pc:chgData name="Xin Yang" userId="f500ef1ed32bf3ee" providerId="LiveId" clId="{328D002E-17C8-466B-A925-3038C6E47B79}" dt="2024-07-24T12:56:56.937" v="1681" actId="47"/>
        <pc:sldMkLst>
          <pc:docMk/>
          <pc:sldMk cId="4007777607" sldId="262"/>
        </pc:sldMkLst>
      </pc:sldChg>
      <pc:sldChg chg="del">
        <pc:chgData name="Xin Yang" userId="f500ef1ed32bf3ee" providerId="LiveId" clId="{328D002E-17C8-466B-A925-3038C6E47B79}" dt="2024-07-24T12:56:56.937" v="1681" actId="47"/>
        <pc:sldMkLst>
          <pc:docMk/>
          <pc:sldMk cId="1164882299" sldId="263"/>
        </pc:sldMkLst>
      </pc:sldChg>
      <pc:sldChg chg="addSp delSp modSp new mod">
        <pc:chgData name="Xin Yang" userId="f500ef1ed32bf3ee" providerId="LiveId" clId="{328D002E-17C8-466B-A925-3038C6E47B79}" dt="2024-07-24T12:54:33.839" v="1630" actId="20577"/>
        <pc:sldMkLst>
          <pc:docMk/>
          <pc:sldMk cId="1920697819" sldId="264"/>
        </pc:sldMkLst>
        <pc:spChg chg="del">
          <ac:chgData name="Xin Yang" userId="f500ef1ed32bf3ee" providerId="LiveId" clId="{328D002E-17C8-466B-A925-3038C6E47B79}" dt="2024-07-17T09:20:03.135" v="216" actId="478"/>
          <ac:spMkLst>
            <pc:docMk/>
            <pc:sldMk cId="1920697819" sldId="264"/>
            <ac:spMk id="2" creationId="{BB904DF5-654B-64F8-CA2D-B46E48CC595F}"/>
          </ac:spMkLst>
        </pc:spChg>
        <pc:spChg chg="del">
          <ac:chgData name="Xin Yang" userId="f500ef1ed32bf3ee" providerId="LiveId" clId="{328D002E-17C8-466B-A925-3038C6E47B79}" dt="2024-07-17T09:20:03.135" v="216" actId="478"/>
          <ac:spMkLst>
            <pc:docMk/>
            <pc:sldMk cId="1920697819" sldId="264"/>
            <ac:spMk id="3" creationId="{CBC9704F-7AB1-986B-972E-C9AFF2DAC4F4}"/>
          </ac:spMkLst>
        </pc:spChg>
        <pc:spChg chg="mod">
          <ac:chgData name="Xin Yang" userId="f500ef1ed32bf3ee" providerId="LiveId" clId="{328D002E-17C8-466B-A925-3038C6E47B79}" dt="2024-07-17T09:22:16.407" v="292" actId="2711"/>
          <ac:spMkLst>
            <pc:docMk/>
            <pc:sldMk cId="1920697819" sldId="264"/>
            <ac:spMk id="4" creationId="{FB10133A-6EE3-8D00-C338-7FF91FEC7E55}"/>
          </ac:spMkLst>
        </pc:spChg>
        <pc:spChg chg="add mod">
          <ac:chgData name="Xin Yang" userId="f500ef1ed32bf3ee" providerId="LiveId" clId="{328D002E-17C8-466B-A925-3038C6E47B79}" dt="2024-07-17T09:24:55.345" v="507" actId="1037"/>
          <ac:spMkLst>
            <pc:docMk/>
            <pc:sldMk cId="1920697819" sldId="264"/>
            <ac:spMk id="5" creationId="{2462E5F1-06C9-1806-E380-DB0FD3940505}"/>
          </ac:spMkLst>
        </pc:spChg>
        <pc:spChg chg="add mod">
          <ac:chgData name="Xin Yang" userId="f500ef1ed32bf3ee" providerId="LiveId" clId="{328D002E-17C8-466B-A925-3038C6E47B79}" dt="2024-07-17T09:29:03.727" v="918" actId="20577"/>
          <ac:spMkLst>
            <pc:docMk/>
            <pc:sldMk cId="1920697819" sldId="264"/>
            <ac:spMk id="6" creationId="{FC8DCABD-5FE5-5BFD-629E-502D0EB82EA4}"/>
          </ac:spMkLst>
        </pc:spChg>
        <pc:spChg chg="add mod">
          <ac:chgData name="Xin Yang" userId="f500ef1ed32bf3ee" providerId="LiveId" clId="{328D002E-17C8-466B-A925-3038C6E47B79}" dt="2024-07-17T09:25:13.505" v="542" actId="20577"/>
          <ac:spMkLst>
            <pc:docMk/>
            <pc:sldMk cId="1920697819" sldId="264"/>
            <ac:spMk id="7" creationId="{A07940B9-692C-63D1-6E19-8EF4506E1847}"/>
          </ac:spMkLst>
        </pc:spChg>
        <pc:spChg chg="add mod">
          <ac:chgData name="Xin Yang" userId="f500ef1ed32bf3ee" providerId="LiveId" clId="{328D002E-17C8-466B-A925-3038C6E47B79}" dt="2024-07-24T12:54:33.839" v="1630" actId="20577"/>
          <ac:spMkLst>
            <pc:docMk/>
            <pc:sldMk cId="1920697819" sldId="264"/>
            <ac:spMk id="8" creationId="{B6A3DF8B-98CE-CC4E-AA4A-AD0702C7348C}"/>
          </ac:spMkLst>
        </pc:spChg>
        <pc:spChg chg="add mod">
          <ac:chgData name="Xin Yang" userId="f500ef1ed32bf3ee" providerId="LiveId" clId="{328D002E-17C8-466B-A925-3038C6E47B79}" dt="2024-07-17T09:27:05.295" v="719" actId="1035"/>
          <ac:spMkLst>
            <pc:docMk/>
            <pc:sldMk cId="1920697819" sldId="264"/>
            <ac:spMk id="9" creationId="{ED0E95CC-D2C3-556D-9F15-7B4C535F29A4}"/>
          </ac:spMkLst>
        </pc:spChg>
        <pc:spChg chg="add mod">
          <ac:chgData name="Xin Yang" userId="f500ef1ed32bf3ee" providerId="LiveId" clId="{328D002E-17C8-466B-A925-3038C6E47B79}" dt="2024-07-17T09:27:48.817" v="787" actId="14100"/>
          <ac:spMkLst>
            <pc:docMk/>
            <pc:sldMk cId="1920697819" sldId="264"/>
            <ac:spMk id="10" creationId="{C0996CBB-4F18-CF00-1E4F-BB2BDE1F1251}"/>
          </ac:spMkLst>
        </pc:spChg>
        <pc:spChg chg="add mod">
          <ac:chgData name="Xin Yang" userId="f500ef1ed32bf3ee" providerId="LiveId" clId="{328D002E-17C8-466B-A925-3038C6E47B79}" dt="2024-07-17T09:26:23.033" v="608" actId="404"/>
          <ac:spMkLst>
            <pc:docMk/>
            <pc:sldMk cId="1920697819" sldId="264"/>
            <ac:spMk id="13" creationId="{7566BD12-A476-EC95-5926-B7CE4561CCD9}"/>
          </ac:spMkLst>
        </pc:spChg>
        <pc:spChg chg="add del">
          <ac:chgData name="Xin Yang" userId="f500ef1ed32bf3ee" providerId="LiveId" clId="{328D002E-17C8-466B-A925-3038C6E47B79}" dt="2024-07-17T09:20:29.347" v="219" actId="22"/>
          <ac:spMkLst>
            <pc:docMk/>
            <pc:sldMk cId="1920697819" sldId="264"/>
            <ac:spMk id="16" creationId="{73ED6E50-D2EA-ED73-7C57-737075AAE235}"/>
          </ac:spMkLst>
        </pc:spChg>
        <pc:spChg chg="add mod">
          <ac:chgData name="Xin Yang" userId="f500ef1ed32bf3ee" providerId="LiveId" clId="{328D002E-17C8-466B-A925-3038C6E47B79}" dt="2024-07-17T09:22:16.407" v="292" actId="2711"/>
          <ac:spMkLst>
            <pc:docMk/>
            <pc:sldMk cId="1920697819" sldId="264"/>
            <ac:spMk id="17" creationId="{CE52F074-0159-BB10-DCD5-F3EBA4575E5A}"/>
          </ac:spMkLst>
        </pc:spChg>
        <pc:picChg chg="add mod">
          <ac:chgData name="Xin Yang" userId="f500ef1ed32bf3ee" providerId="LiveId" clId="{328D002E-17C8-466B-A925-3038C6E47B79}" dt="2024-07-17T09:24:55.345" v="507" actId="1037"/>
          <ac:picMkLst>
            <pc:docMk/>
            <pc:sldMk cId="1920697819" sldId="264"/>
            <ac:picMk id="11" creationId="{F229D2EC-C1E8-9705-2DDC-A97A0DF56C4D}"/>
          </ac:picMkLst>
        </pc:picChg>
        <pc:picChg chg="add mod">
          <ac:chgData name="Xin Yang" userId="f500ef1ed32bf3ee" providerId="LiveId" clId="{328D002E-17C8-466B-A925-3038C6E47B79}" dt="2024-07-17T09:24:55.345" v="507" actId="1037"/>
          <ac:picMkLst>
            <pc:docMk/>
            <pc:sldMk cId="1920697819" sldId="264"/>
            <ac:picMk id="12" creationId="{5197BC9C-2365-81D5-7BFF-F847CAA3DD96}"/>
          </ac:picMkLst>
        </pc:picChg>
        <pc:picChg chg="add mod">
          <ac:chgData name="Xin Yang" userId="f500ef1ed32bf3ee" providerId="LiveId" clId="{328D002E-17C8-466B-A925-3038C6E47B79}" dt="2024-07-17T09:27:05.295" v="719" actId="1035"/>
          <ac:picMkLst>
            <pc:docMk/>
            <pc:sldMk cId="1920697819" sldId="264"/>
            <ac:picMk id="14" creationId="{B1AE408D-A4C2-08EF-07B2-60D7BA1536BE}"/>
          </ac:picMkLst>
        </pc:picChg>
      </pc:sldChg>
      <pc:sldChg chg="addSp delSp modSp new mod">
        <pc:chgData name="Xin Yang" userId="f500ef1ed32bf3ee" providerId="LiveId" clId="{328D002E-17C8-466B-A925-3038C6E47B79}" dt="2024-07-24T12:51:51.988" v="1384" actId="1076"/>
        <pc:sldMkLst>
          <pc:docMk/>
          <pc:sldMk cId="2926687242" sldId="265"/>
        </pc:sldMkLst>
        <pc:spChg chg="del">
          <ac:chgData name="Xin Yang" userId="f500ef1ed32bf3ee" providerId="LiveId" clId="{328D002E-17C8-466B-A925-3038C6E47B79}" dt="2024-07-17T09:24:03.979" v="434" actId="478"/>
          <ac:spMkLst>
            <pc:docMk/>
            <pc:sldMk cId="2926687242" sldId="265"/>
            <ac:spMk id="2" creationId="{C2FFD132-0E0A-47F0-3DF7-C2D8CD154937}"/>
          </ac:spMkLst>
        </pc:spChg>
        <pc:spChg chg="del">
          <ac:chgData name="Xin Yang" userId="f500ef1ed32bf3ee" providerId="LiveId" clId="{328D002E-17C8-466B-A925-3038C6E47B79}" dt="2024-07-17T09:24:03.979" v="434" actId="478"/>
          <ac:spMkLst>
            <pc:docMk/>
            <pc:sldMk cId="2926687242" sldId="265"/>
            <ac:spMk id="3" creationId="{24BE7192-9D86-B06A-77F2-5E7845FFD454}"/>
          </ac:spMkLst>
        </pc:spChg>
        <pc:spChg chg="add mod">
          <ac:chgData name="Xin Yang" userId="f500ef1ed32bf3ee" providerId="LiveId" clId="{328D002E-17C8-466B-A925-3038C6E47B79}" dt="2024-07-24T12:51:51.988" v="1384" actId="1076"/>
          <ac:spMkLst>
            <pc:docMk/>
            <pc:sldMk cId="2926687242" sldId="265"/>
            <ac:spMk id="5" creationId="{547C7B27-64CC-27C3-2719-E22494D410E8}"/>
          </ac:spMkLst>
        </pc:spChg>
        <pc:spChg chg="add del">
          <ac:chgData name="Xin Yang" userId="f500ef1ed32bf3ee" providerId="LiveId" clId="{328D002E-17C8-466B-A925-3038C6E47B79}" dt="2024-07-17T09:24:09.738" v="436" actId="22"/>
          <ac:spMkLst>
            <pc:docMk/>
            <pc:sldMk cId="2926687242" sldId="265"/>
            <ac:spMk id="6" creationId="{CF6E1836-CA63-A982-A2D5-680D2BE9D65F}"/>
          </ac:spMkLst>
        </pc:spChg>
        <pc:spChg chg="add mod">
          <ac:chgData name="Xin Yang" userId="f500ef1ed32bf3ee" providerId="LiveId" clId="{328D002E-17C8-466B-A925-3038C6E47B79}" dt="2024-07-17T09:24:17.561" v="445" actId="20577"/>
          <ac:spMkLst>
            <pc:docMk/>
            <pc:sldMk cId="2926687242" sldId="265"/>
            <ac:spMk id="7" creationId="{4154E06C-2E02-4174-78A5-8AC5742BD5DD}"/>
          </ac:spMkLst>
        </pc:spChg>
        <pc:picChg chg="add mod">
          <ac:chgData name="Xin Yang" userId="f500ef1ed32bf3ee" providerId="LiveId" clId="{328D002E-17C8-466B-A925-3038C6E47B79}" dt="2024-07-24T12:48:14.212" v="1278" actId="1076"/>
          <ac:picMkLst>
            <pc:docMk/>
            <pc:sldMk cId="2926687242" sldId="265"/>
            <ac:picMk id="3" creationId="{89F46940-844A-AB15-17A3-4DA028C97776}"/>
          </ac:picMkLst>
        </pc:picChg>
      </pc:sldChg>
      <pc:sldChg chg="addSp delSp modSp new del mod">
        <pc:chgData name="Xin Yang" userId="f500ef1ed32bf3ee" providerId="LiveId" clId="{328D002E-17C8-466B-A925-3038C6E47B79}" dt="2024-07-27T10:01:57.269" v="5235" actId="47"/>
        <pc:sldMkLst>
          <pc:docMk/>
          <pc:sldMk cId="1781114867" sldId="266"/>
        </pc:sldMkLst>
        <pc:spChg chg="add mod">
          <ac:chgData name="Xin Yang" userId="f500ef1ed32bf3ee" providerId="LiveId" clId="{328D002E-17C8-466B-A925-3038C6E47B79}" dt="2024-07-24T12:41:09.728" v="1108" actId="20577"/>
          <ac:spMkLst>
            <pc:docMk/>
            <pc:sldMk cId="1781114867" sldId="266"/>
            <ac:spMk id="2" creationId="{10528BA9-17C4-0841-B16B-3DF39259B751}"/>
          </ac:spMkLst>
        </pc:spChg>
        <pc:spChg chg="del">
          <ac:chgData name="Xin Yang" userId="f500ef1ed32bf3ee" providerId="LiveId" clId="{328D002E-17C8-466B-A925-3038C6E47B79}" dt="2024-07-17T09:29:39.055" v="924" actId="478"/>
          <ac:spMkLst>
            <pc:docMk/>
            <pc:sldMk cId="1781114867" sldId="266"/>
            <ac:spMk id="2" creationId="{3AAFB55F-2008-70D1-FE05-AD1A806E1036}"/>
          </ac:spMkLst>
        </pc:spChg>
        <pc:spChg chg="add mod">
          <ac:chgData name="Xin Yang" userId="f500ef1ed32bf3ee" providerId="LiveId" clId="{328D002E-17C8-466B-A925-3038C6E47B79}" dt="2024-07-24T12:55:57.478" v="1660" actId="1036"/>
          <ac:spMkLst>
            <pc:docMk/>
            <pc:sldMk cId="1781114867" sldId="266"/>
            <ac:spMk id="3" creationId="{035D4B66-5595-7E0F-A113-0148EA406517}"/>
          </ac:spMkLst>
        </pc:spChg>
        <pc:spChg chg="del">
          <ac:chgData name="Xin Yang" userId="f500ef1ed32bf3ee" providerId="LiveId" clId="{328D002E-17C8-466B-A925-3038C6E47B79}" dt="2024-07-17T09:29:39.055" v="924" actId="478"/>
          <ac:spMkLst>
            <pc:docMk/>
            <pc:sldMk cId="1781114867" sldId="266"/>
            <ac:spMk id="3" creationId="{CE656D62-7FF6-0C7E-A3FD-C86B7C508E91}"/>
          </ac:spMkLst>
        </pc:spChg>
        <pc:spChg chg="add del">
          <ac:chgData name="Xin Yang" userId="f500ef1ed32bf3ee" providerId="LiveId" clId="{328D002E-17C8-466B-A925-3038C6E47B79}" dt="2024-07-24T12:42:57.493" v="1126" actId="22"/>
          <ac:spMkLst>
            <pc:docMk/>
            <pc:sldMk cId="1781114867" sldId="266"/>
            <ac:spMk id="6" creationId="{A3C5B208-3E9A-7A3E-234D-85861599D292}"/>
          </ac:spMkLst>
        </pc:spChg>
        <pc:spChg chg="add mod">
          <ac:chgData name="Xin Yang" userId="f500ef1ed32bf3ee" providerId="LiveId" clId="{328D002E-17C8-466B-A925-3038C6E47B79}" dt="2024-07-24T12:55:57.478" v="1660" actId="1036"/>
          <ac:spMkLst>
            <pc:docMk/>
            <pc:sldMk cId="1781114867" sldId="266"/>
            <ac:spMk id="8" creationId="{88820031-2810-BA13-7D7E-A9AE0BB557A5}"/>
          </ac:spMkLst>
        </pc:spChg>
        <pc:spChg chg="add mod">
          <ac:chgData name="Xin Yang" userId="f500ef1ed32bf3ee" providerId="LiveId" clId="{328D002E-17C8-466B-A925-3038C6E47B79}" dt="2024-07-24T12:55:57.478" v="1660" actId="1036"/>
          <ac:spMkLst>
            <pc:docMk/>
            <pc:sldMk cId="1781114867" sldId="266"/>
            <ac:spMk id="9" creationId="{1EAB2777-4FF9-1AD3-8BB2-C2605ACC0641}"/>
          </ac:spMkLst>
        </pc:spChg>
        <pc:spChg chg="add mod">
          <ac:chgData name="Xin Yang" userId="f500ef1ed32bf3ee" providerId="LiveId" clId="{328D002E-17C8-466B-A925-3038C6E47B79}" dt="2024-07-24T12:55:57.478" v="1660" actId="1036"/>
          <ac:spMkLst>
            <pc:docMk/>
            <pc:sldMk cId="1781114867" sldId="266"/>
            <ac:spMk id="10" creationId="{E608793D-2ADD-C745-A181-3F7C4C1A59CD}"/>
          </ac:spMkLst>
        </pc:spChg>
        <pc:spChg chg="add mod">
          <ac:chgData name="Xin Yang" userId="f500ef1ed32bf3ee" providerId="LiveId" clId="{328D002E-17C8-466B-A925-3038C6E47B79}" dt="2024-07-24T12:56:11.501" v="1680" actId="1036"/>
          <ac:spMkLst>
            <pc:docMk/>
            <pc:sldMk cId="1781114867" sldId="266"/>
            <ac:spMk id="11" creationId="{70D74DEE-B547-7D44-E6D9-93782D910386}"/>
          </ac:spMkLst>
        </pc:spChg>
      </pc:sldChg>
      <pc:sldChg chg="addSp delSp modSp new mod">
        <pc:chgData name="Xin Yang" userId="f500ef1ed32bf3ee" providerId="LiveId" clId="{328D002E-17C8-466B-A925-3038C6E47B79}" dt="2024-07-24T12:54:21.862" v="1604" actId="1037"/>
        <pc:sldMkLst>
          <pc:docMk/>
          <pc:sldMk cId="3254021136" sldId="267"/>
        </pc:sldMkLst>
        <pc:spChg chg="del">
          <ac:chgData name="Xin Yang" userId="f500ef1ed32bf3ee" providerId="LiveId" clId="{328D002E-17C8-466B-A925-3038C6E47B79}" dt="2024-07-24T12:48:20.440" v="1280" actId="478"/>
          <ac:spMkLst>
            <pc:docMk/>
            <pc:sldMk cId="3254021136" sldId="267"/>
            <ac:spMk id="2" creationId="{27BC1F54-E6AD-AA7B-A56E-4D45B614471A}"/>
          </ac:spMkLst>
        </pc:spChg>
        <pc:spChg chg="del">
          <ac:chgData name="Xin Yang" userId="f500ef1ed32bf3ee" providerId="LiveId" clId="{328D002E-17C8-466B-A925-3038C6E47B79}" dt="2024-07-24T12:48:20.440" v="1280" actId="478"/>
          <ac:spMkLst>
            <pc:docMk/>
            <pc:sldMk cId="3254021136" sldId="267"/>
            <ac:spMk id="3" creationId="{3E7A81C3-945A-7B0F-0776-81F01B02BDA0}"/>
          </ac:spMkLst>
        </pc:spChg>
        <pc:spChg chg="add mod">
          <ac:chgData name="Xin Yang" userId="f500ef1ed32bf3ee" providerId="LiveId" clId="{328D002E-17C8-466B-A925-3038C6E47B79}" dt="2024-07-24T12:54:03.843" v="1550" actId="1037"/>
          <ac:spMkLst>
            <pc:docMk/>
            <pc:sldMk cId="3254021136" sldId="267"/>
            <ac:spMk id="9" creationId="{D315E4A3-0DE0-BB11-3641-FACEA382F75E}"/>
          </ac:spMkLst>
        </pc:spChg>
        <pc:spChg chg="add mod">
          <ac:chgData name="Xin Yang" userId="f500ef1ed32bf3ee" providerId="LiveId" clId="{328D002E-17C8-466B-A925-3038C6E47B79}" dt="2024-07-24T12:51:09.279" v="1297"/>
          <ac:spMkLst>
            <pc:docMk/>
            <pc:sldMk cId="3254021136" sldId="267"/>
            <ac:spMk id="10" creationId="{81DB3A9C-1392-0105-5EB1-5561E6840007}"/>
          </ac:spMkLst>
        </pc:spChg>
        <pc:spChg chg="add mod">
          <ac:chgData name="Xin Yang" userId="f500ef1ed32bf3ee" providerId="LiveId" clId="{328D002E-17C8-466B-A925-3038C6E47B79}" dt="2024-07-24T12:52:23.194" v="1429" actId="2711"/>
          <ac:spMkLst>
            <pc:docMk/>
            <pc:sldMk cId="3254021136" sldId="267"/>
            <ac:spMk id="11" creationId="{E729C184-AA74-E6ED-54B7-5A3633E97990}"/>
          </ac:spMkLst>
        </pc:spChg>
        <pc:spChg chg="add mod">
          <ac:chgData name="Xin Yang" userId="f500ef1ed32bf3ee" providerId="LiveId" clId="{328D002E-17C8-466B-A925-3038C6E47B79}" dt="2024-07-24T12:53:51.324" v="1520" actId="1037"/>
          <ac:spMkLst>
            <pc:docMk/>
            <pc:sldMk cId="3254021136" sldId="267"/>
            <ac:spMk id="12" creationId="{051DEAA5-2625-495A-08C7-66EFCEB2C685}"/>
          </ac:spMkLst>
        </pc:spChg>
        <pc:spChg chg="add del mod">
          <ac:chgData name="Xin Yang" userId="f500ef1ed32bf3ee" providerId="LiveId" clId="{328D002E-17C8-466B-A925-3038C6E47B79}" dt="2024-07-24T12:52:54.427" v="1458"/>
          <ac:spMkLst>
            <pc:docMk/>
            <pc:sldMk cId="3254021136" sldId="267"/>
            <ac:spMk id="13" creationId="{7DA2FF07-408E-A96E-98D3-851C916B5BA4}"/>
          </ac:spMkLst>
        </pc:spChg>
        <pc:spChg chg="add mod">
          <ac:chgData name="Xin Yang" userId="f500ef1ed32bf3ee" providerId="LiveId" clId="{328D002E-17C8-466B-A925-3038C6E47B79}" dt="2024-07-24T12:53:11.669" v="1470" actId="1035"/>
          <ac:spMkLst>
            <pc:docMk/>
            <pc:sldMk cId="3254021136" sldId="267"/>
            <ac:spMk id="14" creationId="{FB04351B-05BF-7A52-A1F9-CA919E0BD24D}"/>
          </ac:spMkLst>
        </pc:spChg>
        <pc:spChg chg="add mod">
          <ac:chgData name="Xin Yang" userId="f500ef1ed32bf3ee" providerId="LiveId" clId="{328D002E-17C8-466B-A925-3038C6E47B79}" dt="2024-07-24T12:54:01.452" v="1545" actId="1038"/>
          <ac:spMkLst>
            <pc:docMk/>
            <pc:sldMk cId="3254021136" sldId="267"/>
            <ac:spMk id="17" creationId="{7738D8AE-0F5E-AD8A-0E66-71C5CC9BAD1B}"/>
          </ac:spMkLst>
        </pc:spChg>
        <pc:spChg chg="add mod">
          <ac:chgData name="Xin Yang" userId="f500ef1ed32bf3ee" providerId="LiveId" clId="{328D002E-17C8-466B-A925-3038C6E47B79}" dt="2024-07-24T12:54:21.862" v="1604" actId="1037"/>
          <ac:spMkLst>
            <pc:docMk/>
            <pc:sldMk cId="3254021136" sldId="267"/>
            <ac:spMk id="18" creationId="{C3FCD466-8BC7-A5F3-BCE7-9C23A88B4CC9}"/>
          </ac:spMkLst>
        </pc:spChg>
        <pc:picChg chg="add mod">
          <ac:chgData name="Xin Yang" userId="f500ef1ed32bf3ee" providerId="LiveId" clId="{328D002E-17C8-466B-A925-3038C6E47B79}" dt="2024-07-24T12:53:48.102" v="1508" actId="1038"/>
          <ac:picMkLst>
            <pc:docMk/>
            <pc:sldMk cId="3254021136" sldId="267"/>
            <ac:picMk id="6" creationId="{F1245BFA-8B59-947F-7972-1EBDCE70115A}"/>
          </ac:picMkLst>
        </pc:picChg>
        <pc:picChg chg="add mod">
          <ac:chgData name="Xin Yang" userId="f500ef1ed32bf3ee" providerId="LiveId" clId="{328D002E-17C8-466B-A925-3038C6E47B79}" dt="2024-07-24T12:50:59.626" v="1295" actId="1076"/>
          <ac:picMkLst>
            <pc:docMk/>
            <pc:sldMk cId="3254021136" sldId="267"/>
            <ac:picMk id="8" creationId="{CFC37FCF-3DD9-3852-CE54-32BBF4BB6677}"/>
          </ac:picMkLst>
        </pc:picChg>
        <pc:picChg chg="add mod">
          <ac:chgData name="Xin Yang" userId="f500ef1ed32bf3ee" providerId="LiveId" clId="{328D002E-17C8-466B-A925-3038C6E47B79}" dt="2024-07-24T12:53:59.058" v="1536" actId="1038"/>
          <ac:picMkLst>
            <pc:docMk/>
            <pc:sldMk cId="3254021136" sldId="267"/>
            <ac:picMk id="16" creationId="{5BA8A0E8-D8FA-1FAD-0666-D2FBE669B60C}"/>
          </ac:picMkLst>
        </pc:picChg>
      </pc:sldChg>
      <pc:sldChg chg="addSp delSp modSp new mod modAnim">
        <pc:chgData name="Xin Yang" userId="f500ef1ed32bf3ee" providerId="LiveId" clId="{328D002E-17C8-466B-A925-3038C6E47B79}" dt="2024-07-27T09:05:10.477" v="2819" actId="20577"/>
        <pc:sldMkLst>
          <pc:docMk/>
          <pc:sldMk cId="4189149626" sldId="268"/>
        </pc:sldMkLst>
        <pc:spChg chg="del">
          <ac:chgData name="Xin Yang" userId="f500ef1ed32bf3ee" providerId="LiveId" clId="{328D002E-17C8-466B-A925-3038C6E47B79}" dt="2024-07-24T12:57:24.085" v="1683" actId="478"/>
          <ac:spMkLst>
            <pc:docMk/>
            <pc:sldMk cId="4189149626" sldId="268"/>
            <ac:spMk id="2" creationId="{27783F35-D743-F283-A031-25A097F0A5DB}"/>
          </ac:spMkLst>
        </pc:spChg>
        <pc:spChg chg="del">
          <ac:chgData name="Xin Yang" userId="f500ef1ed32bf3ee" providerId="LiveId" clId="{328D002E-17C8-466B-A925-3038C6E47B79}" dt="2024-07-24T12:57:24.085" v="1683" actId="478"/>
          <ac:spMkLst>
            <pc:docMk/>
            <pc:sldMk cId="4189149626" sldId="268"/>
            <ac:spMk id="3" creationId="{9E8C6337-0E16-37CE-FBD0-130CAF58D456}"/>
          </ac:spMkLst>
        </pc:spChg>
        <pc:spChg chg="add del">
          <ac:chgData name="Xin Yang" userId="f500ef1ed32bf3ee" providerId="LiveId" clId="{328D002E-17C8-466B-A925-3038C6E47B79}" dt="2024-07-24T12:57:27.460" v="1685" actId="22"/>
          <ac:spMkLst>
            <pc:docMk/>
            <pc:sldMk cId="4189149626" sldId="268"/>
            <ac:spMk id="6" creationId="{3559EE16-F51A-3CFC-4EAC-935802F4D78A}"/>
          </ac:spMkLst>
        </pc:spChg>
        <pc:spChg chg="add mod">
          <ac:chgData name="Xin Yang" userId="f500ef1ed32bf3ee" providerId="LiveId" clId="{328D002E-17C8-466B-A925-3038C6E47B79}" dt="2024-07-27T09:05:10.477" v="2819" actId="20577"/>
          <ac:spMkLst>
            <pc:docMk/>
            <pc:sldMk cId="4189149626" sldId="268"/>
            <ac:spMk id="7" creationId="{89D35289-0F87-5710-F855-D4658CB28934}"/>
          </ac:spMkLst>
        </pc:spChg>
        <pc:spChg chg="add mod">
          <ac:chgData name="Xin Yang" userId="f500ef1ed32bf3ee" providerId="LiveId" clId="{328D002E-17C8-466B-A925-3038C6E47B79}" dt="2024-07-24T12:58:52.287" v="1771" actId="1038"/>
          <ac:spMkLst>
            <pc:docMk/>
            <pc:sldMk cId="4189149626" sldId="268"/>
            <ac:spMk id="9" creationId="{E78C24E0-2F4D-D10C-2238-404BE91BFAD2}"/>
          </ac:spMkLst>
        </pc:spChg>
        <pc:spChg chg="add mod">
          <ac:chgData name="Xin Yang" userId="f500ef1ed32bf3ee" providerId="LiveId" clId="{328D002E-17C8-466B-A925-3038C6E47B79}" dt="2024-07-24T12:58:52.287" v="1771" actId="1038"/>
          <ac:spMkLst>
            <pc:docMk/>
            <pc:sldMk cId="4189149626" sldId="268"/>
            <ac:spMk id="10" creationId="{1D38DAA5-E336-2953-85D1-A353C3F5F8D2}"/>
          </ac:spMkLst>
        </pc:spChg>
        <pc:spChg chg="add mod">
          <ac:chgData name="Xin Yang" userId="f500ef1ed32bf3ee" providerId="LiveId" clId="{328D002E-17C8-466B-A925-3038C6E47B79}" dt="2024-07-24T12:58:52.287" v="1771" actId="1038"/>
          <ac:spMkLst>
            <pc:docMk/>
            <pc:sldMk cId="4189149626" sldId="268"/>
            <ac:spMk id="11" creationId="{B3488C5A-1A51-3F95-8E20-12259CB37C2F}"/>
          </ac:spMkLst>
        </pc:spChg>
        <pc:spChg chg="add mod">
          <ac:chgData name="Xin Yang" userId="f500ef1ed32bf3ee" providerId="LiveId" clId="{328D002E-17C8-466B-A925-3038C6E47B79}" dt="2024-07-27T08:41:39.049" v="2312" actId="2711"/>
          <ac:spMkLst>
            <pc:docMk/>
            <pc:sldMk cId="4189149626" sldId="268"/>
            <ac:spMk id="12" creationId="{D27DC339-8769-A1C6-F082-1799DE6FB095}"/>
          </ac:spMkLst>
        </pc:spChg>
        <pc:spChg chg="add mod">
          <ac:chgData name="Xin Yang" userId="f500ef1ed32bf3ee" providerId="LiveId" clId="{328D002E-17C8-466B-A925-3038C6E47B79}" dt="2024-07-24T12:59:01.607" v="1832" actId="1038"/>
          <ac:spMkLst>
            <pc:docMk/>
            <pc:sldMk cId="4189149626" sldId="268"/>
            <ac:spMk id="13" creationId="{8B410615-78B8-B051-BF5B-BBE4E3E4D78F}"/>
          </ac:spMkLst>
        </pc:spChg>
        <pc:spChg chg="add mod">
          <ac:chgData name="Xin Yang" userId="f500ef1ed32bf3ee" providerId="LiveId" clId="{328D002E-17C8-466B-A925-3038C6E47B79}" dt="2024-07-24T12:59:01.607" v="1832" actId="1038"/>
          <ac:spMkLst>
            <pc:docMk/>
            <pc:sldMk cId="4189149626" sldId="268"/>
            <ac:spMk id="14" creationId="{2FC16E1F-AF0F-2F5D-033B-40E2A8E95DFA}"/>
          </ac:spMkLst>
        </pc:spChg>
        <pc:spChg chg="add mod">
          <ac:chgData name="Xin Yang" userId="f500ef1ed32bf3ee" providerId="LiveId" clId="{328D002E-17C8-466B-A925-3038C6E47B79}" dt="2024-07-24T12:58:52.287" v="1771" actId="1038"/>
          <ac:spMkLst>
            <pc:docMk/>
            <pc:sldMk cId="4189149626" sldId="268"/>
            <ac:spMk id="15" creationId="{4B347CBD-F4CF-C95A-BCE0-ED98EB2F75C8}"/>
          </ac:spMkLst>
        </pc:spChg>
        <pc:spChg chg="add mod">
          <ac:chgData name="Xin Yang" userId="f500ef1ed32bf3ee" providerId="LiveId" clId="{328D002E-17C8-466B-A925-3038C6E47B79}" dt="2024-07-24T12:59:01.607" v="1832" actId="1038"/>
          <ac:spMkLst>
            <pc:docMk/>
            <pc:sldMk cId="4189149626" sldId="268"/>
            <ac:spMk id="16" creationId="{88C55D57-1BA1-0C7D-20BC-E6F190A48AEF}"/>
          </ac:spMkLst>
        </pc:spChg>
        <pc:spChg chg="add mod">
          <ac:chgData name="Xin Yang" userId="f500ef1ed32bf3ee" providerId="LiveId" clId="{328D002E-17C8-466B-A925-3038C6E47B79}" dt="2024-07-24T12:59:01.607" v="1832" actId="1038"/>
          <ac:spMkLst>
            <pc:docMk/>
            <pc:sldMk cId="4189149626" sldId="268"/>
            <ac:spMk id="17" creationId="{B4C0799B-253C-DEA6-FC96-856D2EEEDD98}"/>
          </ac:spMkLst>
        </pc:spChg>
        <pc:spChg chg="add mod">
          <ac:chgData name="Xin Yang" userId="f500ef1ed32bf3ee" providerId="LiveId" clId="{328D002E-17C8-466B-A925-3038C6E47B79}" dt="2024-07-24T12:59:01.607" v="1832" actId="1038"/>
          <ac:spMkLst>
            <pc:docMk/>
            <pc:sldMk cId="4189149626" sldId="268"/>
            <ac:spMk id="18" creationId="{7C7ED5B2-FA1C-E93B-5CED-20BED0405610}"/>
          </ac:spMkLst>
        </pc:spChg>
        <pc:picChg chg="add mod">
          <ac:chgData name="Xin Yang" userId="f500ef1ed32bf3ee" providerId="LiveId" clId="{328D002E-17C8-466B-A925-3038C6E47B79}" dt="2024-07-24T12:58:52.287" v="1771" actId="1038"/>
          <ac:picMkLst>
            <pc:docMk/>
            <pc:sldMk cId="4189149626" sldId="268"/>
            <ac:picMk id="8" creationId="{37B622FE-9EFA-E8B4-BBD7-E6BDEF15C8FF}"/>
          </ac:picMkLst>
        </pc:picChg>
        <pc:picChg chg="add mod ord modCrop">
          <ac:chgData name="Xin Yang" userId="f500ef1ed32bf3ee" providerId="LiveId" clId="{328D002E-17C8-466B-A925-3038C6E47B79}" dt="2024-07-24T12:59:07.610" v="1833" actId="732"/>
          <ac:picMkLst>
            <pc:docMk/>
            <pc:sldMk cId="4189149626" sldId="268"/>
            <ac:picMk id="19" creationId="{BD561D4D-D4E0-6570-4A1B-5FC7A2A19A7A}"/>
          </ac:picMkLst>
        </pc:picChg>
      </pc:sldChg>
      <pc:sldChg chg="addSp modSp add mod modAnim">
        <pc:chgData name="Xin Yang" userId="f500ef1ed32bf3ee" providerId="LiveId" clId="{328D002E-17C8-466B-A925-3038C6E47B79}" dt="2024-07-27T09:05:13.514" v="2820" actId="20577"/>
        <pc:sldMkLst>
          <pc:docMk/>
          <pc:sldMk cId="1855980506" sldId="269"/>
        </pc:sldMkLst>
        <pc:spChg chg="mod">
          <ac:chgData name="Xin Yang" userId="f500ef1ed32bf3ee" providerId="LiveId" clId="{328D002E-17C8-466B-A925-3038C6E47B79}" dt="2024-07-27T09:05:13.514" v="2820" actId="20577"/>
          <ac:spMkLst>
            <pc:docMk/>
            <pc:sldMk cId="1855980506" sldId="269"/>
            <ac:spMk id="2" creationId="{316678A5-73EA-65CE-60E8-991D49C41B77}"/>
          </ac:spMkLst>
        </pc:spChg>
        <pc:spChg chg="add mod">
          <ac:chgData name="Xin Yang" userId="f500ef1ed32bf3ee" providerId="LiveId" clId="{328D002E-17C8-466B-A925-3038C6E47B79}" dt="2024-07-24T12:57:33.428" v="1688"/>
          <ac:spMkLst>
            <pc:docMk/>
            <pc:sldMk cId="1855980506" sldId="269"/>
            <ac:spMk id="2" creationId="{4F0B0880-3F0E-1CBC-0EF9-AC8A7E9CBBBE}"/>
          </ac:spMkLst>
        </pc:spChg>
        <pc:spChg chg="add mod">
          <ac:chgData name="Xin Yang" userId="f500ef1ed32bf3ee" providerId="LiveId" clId="{328D002E-17C8-466B-A925-3038C6E47B79}" dt="2024-07-24T13:00:43.725" v="2058" actId="1037"/>
          <ac:spMkLst>
            <pc:docMk/>
            <pc:sldMk cId="1855980506" sldId="269"/>
            <ac:spMk id="5" creationId="{3EA56778-11C6-4B56-4ECD-B10C71A910AA}"/>
          </ac:spMkLst>
        </pc:spChg>
        <pc:spChg chg="add mod">
          <ac:chgData name="Xin Yang" userId="f500ef1ed32bf3ee" providerId="LiveId" clId="{328D002E-17C8-466B-A925-3038C6E47B79}" dt="2024-07-24T13:00:12.208" v="1964" actId="1037"/>
          <ac:spMkLst>
            <pc:docMk/>
            <pc:sldMk cId="1855980506" sldId="269"/>
            <ac:spMk id="6" creationId="{49CD538D-FEBF-3830-1091-8ACE8B94216D}"/>
          </ac:spMkLst>
        </pc:spChg>
        <pc:spChg chg="add mod">
          <ac:chgData name="Xin Yang" userId="f500ef1ed32bf3ee" providerId="LiveId" clId="{328D002E-17C8-466B-A925-3038C6E47B79}" dt="2024-07-24T13:00:12.208" v="1964" actId="1037"/>
          <ac:spMkLst>
            <pc:docMk/>
            <pc:sldMk cId="1855980506" sldId="269"/>
            <ac:spMk id="8" creationId="{6810860F-63F5-E73B-B2E0-AE981961A362}"/>
          </ac:spMkLst>
        </pc:spChg>
        <pc:spChg chg="add mod">
          <ac:chgData name="Xin Yang" userId="f500ef1ed32bf3ee" providerId="LiveId" clId="{328D002E-17C8-466B-A925-3038C6E47B79}" dt="2024-07-24T13:00:39.800" v="2028" actId="1037"/>
          <ac:spMkLst>
            <pc:docMk/>
            <pc:sldMk cId="1855980506" sldId="269"/>
            <ac:spMk id="10" creationId="{4EF9187F-400D-B08B-74EE-A3FAE4F4EFB6}"/>
          </ac:spMkLst>
        </pc:spChg>
        <pc:spChg chg="add mod">
          <ac:chgData name="Xin Yang" userId="f500ef1ed32bf3ee" providerId="LiveId" clId="{328D002E-17C8-466B-A925-3038C6E47B79}" dt="2024-07-24T13:00:39.800" v="2028" actId="1037"/>
          <ac:spMkLst>
            <pc:docMk/>
            <pc:sldMk cId="1855980506" sldId="269"/>
            <ac:spMk id="11" creationId="{61E536D5-9E11-A0A0-4281-92289F8E73C6}"/>
          </ac:spMkLst>
        </pc:spChg>
        <pc:spChg chg="add mod">
          <ac:chgData name="Xin Yang" userId="f500ef1ed32bf3ee" providerId="LiveId" clId="{328D002E-17C8-466B-A925-3038C6E47B79}" dt="2024-07-24T13:00:39.800" v="2028" actId="1037"/>
          <ac:spMkLst>
            <pc:docMk/>
            <pc:sldMk cId="1855980506" sldId="269"/>
            <ac:spMk id="12" creationId="{4B835B52-4242-31BB-B9DD-5355C064F77E}"/>
          </ac:spMkLst>
        </pc:spChg>
        <pc:spChg chg="add mod">
          <ac:chgData name="Xin Yang" userId="f500ef1ed32bf3ee" providerId="LiveId" clId="{328D002E-17C8-466B-A925-3038C6E47B79}" dt="2024-07-24T13:00:39.800" v="2028" actId="1037"/>
          <ac:spMkLst>
            <pc:docMk/>
            <pc:sldMk cId="1855980506" sldId="269"/>
            <ac:spMk id="13" creationId="{4DD6E42E-2858-8E00-6D6F-DBF7828B2E25}"/>
          </ac:spMkLst>
        </pc:spChg>
        <pc:spChg chg="add mod">
          <ac:chgData name="Xin Yang" userId="f500ef1ed32bf3ee" providerId="LiveId" clId="{328D002E-17C8-466B-A925-3038C6E47B79}" dt="2024-07-24T13:00:39.800" v="2028" actId="1037"/>
          <ac:spMkLst>
            <pc:docMk/>
            <pc:sldMk cId="1855980506" sldId="269"/>
            <ac:spMk id="14" creationId="{826EEC00-7683-F602-16AF-5BE24277DC29}"/>
          </ac:spMkLst>
        </pc:spChg>
        <pc:spChg chg="add mod">
          <ac:chgData name="Xin Yang" userId="f500ef1ed32bf3ee" providerId="LiveId" clId="{328D002E-17C8-466B-A925-3038C6E47B79}" dt="2024-07-24T13:00:12.208" v="1964" actId="1037"/>
          <ac:spMkLst>
            <pc:docMk/>
            <pc:sldMk cId="1855980506" sldId="269"/>
            <ac:spMk id="15" creationId="{624B4791-A8A0-754F-B061-F1ABDF3BF438}"/>
          </ac:spMkLst>
        </pc:spChg>
        <pc:spChg chg="add mod">
          <ac:chgData name="Xin Yang" userId="f500ef1ed32bf3ee" providerId="LiveId" clId="{328D002E-17C8-466B-A925-3038C6E47B79}" dt="2024-07-27T08:42:57.336" v="2426" actId="2711"/>
          <ac:spMkLst>
            <pc:docMk/>
            <pc:sldMk cId="1855980506" sldId="269"/>
            <ac:spMk id="16" creationId="{5AA70399-29A6-D0BE-A22E-E681F965E0E5}"/>
          </ac:spMkLst>
        </pc:spChg>
        <pc:picChg chg="add mod">
          <ac:chgData name="Xin Yang" userId="f500ef1ed32bf3ee" providerId="LiveId" clId="{328D002E-17C8-466B-A925-3038C6E47B79}" dt="2024-07-24T13:00:12.208" v="1964" actId="1037"/>
          <ac:picMkLst>
            <pc:docMk/>
            <pc:sldMk cId="1855980506" sldId="269"/>
            <ac:picMk id="3" creationId="{82E5F727-4BFB-2DEA-E8BE-6A3AEB2C2DC3}"/>
          </ac:picMkLst>
        </pc:picChg>
        <pc:picChg chg="add mod modCrop">
          <ac:chgData name="Xin Yang" userId="f500ef1ed32bf3ee" providerId="LiveId" clId="{328D002E-17C8-466B-A925-3038C6E47B79}" dt="2024-07-24T13:00:39.800" v="2028" actId="1037"/>
          <ac:picMkLst>
            <pc:docMk/>
            <pc:sldMk cId="1855980506" sldId="269"/>
            <ac:picMk id="9" creationId="{081DCEB5-5AC5-BBD5-D10C-98EA96EFB7B9}"/>
          </ac:picMkLst>
        </pc:picChg>
      </pc:sldChg>
      <pc:sldChg chg="addSp modSp mod">
        <pc:chgData name="Xin Yang" userId="f500ef1ed32bf3ee" providerId="LiveId" clId="{328D002E-17C8-466B-A925-3038C6E47B79}" dt="2024-07-27T08:33:57" v="2260" actId="1076"/>
        <pc:sldMkLst>
          <pc:docMk/>
          <pc:sldMk cId="145143755" sldId="270"/>
        </pc:sldMkLst>
        <pc:spChg chg="add mod">
          <ac:chgData name="Xin Yang" userId="f500ef1ed32bf3ee" providerId="LiveId" clId="{328D002E-17C8-466B-A925-3038C6E47B79}" dt="2024-07-27T08:32:59.917" v="2232" actId="1035"/>
          <ac:spMkLst>
            <pc:docMk/>
            <pc:sldMk cId="145143755" sldId="270"/>
            <ac:spMk id="2" creationId="{5F8371C8-4A2C-F32A-66C4-4D539A410749}"/>
          </ac:spMkLst>
        </pc:spChg>
        <pc:spChg chg="add mod">
          <ac:chgData name="Xin Yang" userId="f500ef1ed32bf3ee" providerId="LiveId" clId="{328D002E-17C8-466B-A925-3038C6E47B79}" dt="2024-07-27T08:32:59.917" v="2232" actId="1035"/>
          <ac:spMkLst>
            <pc:docMk/>
            <pc:sldMk cId="145143755" sldId="270"/>
            <ac:spMk id="3" creationId="{ECAE9C8C-5FE3-7BA8-329E-4D05AB76F62E}"/>
          </ac:spMkLst>
        </pc:spChg>
        <pc:spChg chg="add mod">
          <ac:chgData name="Xin Yang" userId="f500ef1ed32bf3ee" providerId="LiveId" clId="{328D002E-17C8-466B-A925-3038C6E47B79}" dt="2024-07-27T08:32:59.917" v="2232" actId="1035"/>
          <ac:spMkLst>
            <pc:docMk/>
            <pc:sldMk cId="145143755" sldId="270"/>
            <ac:spMk id="6" creationId="{ABA1870E-C630-7D33-F47A-0C130C550DF2}"/>
          </ac:spMkLst>
        </pc:spChg>
        <pc:spChg chg="add mod">
          <ac:chgData name="Xin Yang" userId="f500ef1ed32bf3ee" providerId="LiveId" clId="{328D002E-17C8-466B-A925-3038C6E47B79}" dt="2024-07-27T08:33:57" v="2260" actId="1076"/>
          <ac:spMkLst>
            <pc:docMk/>
            <pc:sldMk cId="145143755" sldId="270"/>
            <ac:spMk id="10" creationId="{151165B9-4D33-438D-F5FF-259E3A03550A}"/>
          </ac:spMkLst>
        </pc:spChg>
        <pc:spChg chg="mod">
          <ac:chgData name="Xin Yang" userId="f500ef1ed32bf3ee" providerId="LiveId" clId="{328D002E-17C8-466B-A925-3038C6E47B79}" dt="2024-07-27T08:33:07.080" v="2250" actId="1076"/>
          <ac:spMkLst>
            <pc:docMk/>
            <pc:sldMk cId="145143755" sldId="270"/>
            <ac:spMk id="22" creationId="{60458E36-7114-32E7-D116-FCA5051CFF4E}"/>
          </ac:spMkLst>
        </pc:spChg>
        <pc:picChg chg="mod">
          <ac:chgData name="Xin Yang" userId="f500ef1ed32bf3ee" providerId="LiveId" clId="{328D002E-17C8-466B-A925-3038C6E47B79}" dt="2024-07-27T08:32:59.917" v="2232" actId="1035"/>
          <ac:picMkLst>
            <pc:docMk/>
            <pc:sldMk cId="145143755" sldId="270"/>
            <ac:picMk id="7" creationId="{BCA2CA42-FD34-C89C-85F7-E2C78320EB7F}"/>
          </ac:picMkLst>
        </pc:picChg>
        <pc:picChg chg="mod">
          <ac:chgData name="Xin Yang" userId="f500ef1ed32bf3ee" providerId="LiveId" clId="{328D002E-17C8-466B-A925-3038C6E47B79}" dt="2024-07-27T08:32:59.917" v="2232" actId="1035"/>
          <ac:picMkLst>
            <pc:docMk/>
            <pc:sldMk cId="145143755" sldId="270"/>
            <ac:picMk id="9" creationId="{47747C5C-D2B7-02B3-B39C-405F0D4558D6}"/>
          </ac:picMkLst>
        </pc:picChg>
        <pc:picChg chg="mod">
          <ac:chgData name="Xin Yang" userId="f500ef1ed32bf3ee" providerId="LiveId" clId="{328D002E-17C8-466B-A925-3038C6E47B79}" dt="2024-07-27T08:32:59.917" v="2232" actId="1035"/>
          <ac:picMkLst>
            <pc:docMk/>
            <pc:sldMk cId="145143755" sldId="270"/>
            <ac:picMk id="11" creationId="{B3E1440C-9C22-0A35-E7D4-B89E3EC1F220}"/>
          </ac:picMkLst>
        </pc:picChg>
        <pc:picChg chg="mod">
          <ac:chgData name="Xin Yang" userId="f500ef1ed32bf3ee" providerId="LiveId" clId="{328D002E-17C8-466B-A925-3038C6E47B79}" dt="2024-07-27T08:32:59.917" v="2232" actId="1035"/>
          <ac:picMkLst>
            <pc:docMk/>
            <pc:sldMk cId="145143755" sldId="270"/>
            <ac:picMk id="13" creationId="{0657A06D-5470-39FD-2944-819F669D0ADD}"/>
          </ac:picMkLst>
        </pc:picChg>
        <pc:picChg chg="mod">
          <ac:chgData name="Xin Yang" userId="f500ef1ed32bf3ee" providerId="LiveId" clId="{328D002E-17C8-466B-A925-3038C6E47B79}" dt="2024-07-27T08:32:59.917" v="2232" actId="1035"/>
          <ac:picMkLst>
            <pc:docMk/>
            <pc:sldMk cId="145143755" sldId="270"/>
            <ac:picMk id="15" creationId="{E41937DC-F36A-A194-B66F-79105A308F43}"/>
          </ac:picMkLst>
        </pc:picChg>
        <pc:picChg chg="mod">
          <ac:chgData name="Xin Yang" userId="f500ef1ed32bf3ee" providerId="LiveId" clId="{328D002E-17C8-466B-A925-3038C6E47B79}" dt="2024-07-27T08:32:59.917" v="2232" actId="1035"/>
          <ac:picMkLst>
            <pc:docMk/>
            <pc:sldMk cId="145143755" sldId="270"/>
            <ac:picMk id="17" creationId="{72D0404F-1CA3-8509-3844-3045DD4F69DA}"/>
          </ac:picMkLst>
        </pc:picChg>
        <pc:picChg chg="mod">
          <ac:chgData name="Xin Yang" userId="f500ef1ed32bf3ee" providerId="LiveId" clId="{328D002E-17C8-466B-A925-3038C6E47B79}" dt="2024-07-27T08:33:04.061" v="2249" actId="1036"/>
          <ac:picMkLst>
            <pc:docMk/>
            <pc:sldMk cId="145143755" sldId="270"/>
            <ac:picMk id="19" creationId="{BC6E2DD0-1059-E3D0-4D03-13C6B36501E4}"/>
          </ac:picMkLst>
        </pc:picChg>
        <pc:picChg chg="mod">
          <ac:chgData name="Xin Yang" userId="f500ef1ed32bf3ee" providerId="LiveId" clId="{328D002E-17C8-466B-A925-3038C6E47B79}" dt="2024-07-27T08:33:04.061" v="2249" actId="1036"/>
          <ac:picMkLst>
            <pc:docMk/>
            <pc:sldMk cId="145143755" sldId="270"/>
            <ac:picMk id="21" creationId="{B045F415-ED3A-6A1F-11F8-8EF3D940B54C}"/>
          </ac:picMkLst>
        </pc:picChg>
      </pc:sldChg>
      <pc:sldChg chg="add">
        <pc:chgData name="Xin Yang" userId="f500ef1ed32bf3ee" providerId="LiveId" clId="{328D002E-17C8-466B-A925-3038C6E47B79}" dt="2024-07-24T12:57:36.560" v="1689" actId="2890"/>
        <pc:sldMkLst>
          <pc:docMk/>
          <pc:sldMk cId="649046995" sldId="270"/>
        </pc:sldMkLst>
      </pc:sldChg>
      <pc:sldChg chg="addSp delSp modSp mod">
        <pc:chgData name="Xin Yang" userId="f500ef1ed32bf3ee" providerId="LiveId" clId="{328D002E-17C8-466B-A925-3038C6E47B79}" dt="2024-07-27T08:37:55.582" v="2310" actId="1076"/>
        <pc:sldMkLst>
          <pc:docMk/>
          <pc:sldMk cId="1511471517" sldId="271"/>
        </pc:sldMkLst>
        <pc:spChg chg="mod">
          <ac:chgData name="Xin Yang" userId="f500ef1ed32bf3ee" providerId="LiveId" clId="{328D002E-17C8-466B-A925-3038C6E47B79}" dt="2024-07-27T08:35:17.086" v="2280" actId="1076"/>
          <ac:spMkLst>
            <pc:docMk/>
            <pc:sldMk cId="1511471517" sldId="271"/>
            <ac:spMk id="6" creationId="{E6C0043F-1ED8-0805-E96F-D1D45C1E8549}"/>
          </ac:spMkLst>
        </pc:spChg>
        <pc:spChg chg="add mod">
          <ac:chgData name="Xin Yang" userId="f500ef1ed32bf3ee" providerId="LiveId" clId="{328D002E-17C8-466B-A925-3038C6E47B79}" dt="2024-07-27T08:37:54.087" v="2309" actId="1076"/>
          <ac:spMkLst>
            <pc:docMk/>
            <pc:sldMk cId="1511471517" sldId="271"/>
            <ac:spMk id="7" creationId="{7B70E89A-9BF1-6756-11B2-F1F0D0701586}"/>
          </ac:spMkLst>
        </pc:spChg>
        <pc:spChg chg="mod">
          <ac:chgData name="Xin Yang" userId="f500ef1ed32bf3ee" providerId="LiveId" clId="{328D002E-17C8-466B-A925-3038C6E47B79}" dt="2024-07-27T08:35:12.373" v="2279" actId="1035"/>
          <ac:spMkLst>
            <pc:docMk/>
            <pc:sldMk cId="1511471517" sldId="271"/>
            <ac:spMk id="9" creationId="{6B529BCA-AAD3-67DA-61C7-23438A8B8156}"/>
          </ac:spMkLst>
        </pc:spChg>
        <pc:spChg chg="mod">
          <ac:chgData name="Xin Yang" userId="f500ef1ed32bf3ee" providerId="LiveId" clId="{328D002E-17C8-466B-A925-3038C6E47B79}" dt="2024-07-27T08:35:58.766" v="2300" actId="1076"/>
          <ac:spMkLst>
            <pc:docMk/>
            <pc:sldMk cId="1511471517" sldId="271"/>
            <ac:spMk id="10" creationId="{970EA55C-CAF1-46E2-0D46-CAE2E47DAB9E}"/>
          </ac:spMkLst>
        </pc:spChg>
        <pc:spChg chg="mod">
          <ac:chgData name="Xin Yang" userId="f500ef1ed32bf3ee" providerId="LiveId" clId="{328D002E-17C8-466B-A925-3038C6E47B79}" dt="2024-07-27T08:35:26.799" v="2285" actId="1076"/>
          <ac:spMkLst>
            <pc:docMk/>
            <pc:sldMk cId="1511471517" sldId="271"/>
            <ac:spMk id="11" creationId="{600930C3-6766-29BA-E76E-4FA9A002143F}"/>
          </ac:spMkLst>
        </pc:spChg>
        <pc:spChg chg="del mod">
          <ac:chgData name="Xin Yang" userId="f500ef1ed32bf3ee" providerId="LiveId" clId="{328D002E-17C8-466B-A925-3038C6E47B79}" dt="2024-07-27T08:35:29.224" v="2286" actId="21"/>
          <ac:spMkLst>
            <pc:docMk/>
            <pc:sldMk cId="1511471517" sldId="271"/>
            <ac:spMk id="12" creationId="{67FA1ACD-9B32-6636-4119-8689BDA4BC18}"/>
          </ac:spMkLst>
        </pc:spChg>
        <pc:picChg chg="add mod">
          <ac:chgData name="Xin Yang" userId="f500ef1ed32bf3ee" providerId="LiveId" clId="{328D002E-17C8-466B-A925-3038C6E47B79}" dt="2024-07-27T08:35:47.078" v="2294" actId="14100"/>
          <ac:picMkLst>
            <pc:docMk/>
            <pc:sldMk cId="1511471517" sldId="271"/>
            <ac:picMk id="2" creationId="{E269BE81-06DB-B6FD-8393-6CB9A0DE9A18}"/>
          </ac:picMkLst>
        </pc:picChg>
        <pc:picChg chg="mod">
          <ac:chgData name="Xin Yang" userId="f500ef1ed32bf3ee" providerId="LiveId" clId="{328D002E-17C8-466B-A925-3038C6E47B79}" dt="2024-07-27T08:35:23.007" v="2284" actId="1076"/>
          <ac:picMkLst>
            <pc:docMk/>
            <pc:sldMk cId="1511471517" sldId="271"/>
            <ac:picMk id="8" creationId="{7A057E40-7E5C-B1E5-979C-8979D6E85E53}"/>
          </ac:picMkLst>
        </pc:picChg>
        <pc:picChg chg="add mod">
          <ac:chgData name="Xin Yang" userId="f500ef1ed32bf3ee" providerId="LiveId" clId="{328D002E-17C8-466B-A925-3038C6E47B79}" dt="2024-07-27T08:37:55.582" v="2310" actId="1076"/>
          <ac:picMkLst>
            <pc:docMk/>
            <pc:sldMk cId="1511471517" sldId="271"/>
            <ac:picMk id="14" creationId="{4E777418-EECC-04C7-6A01-CB777D0F1779}"/>
          </ac:picMkLst>
        </pc:picChg>
        <pc:picChg chg="mod">
          <ac:chgData name="Xin Yang" userId="f500ef1ed32bf3ee" providerId="LiveId" clId="{328D002E-17C8-466B-A925-3038C6E47B79}" dt="2024-07-27T08:35:20.391" v="2282" actId="1076"/>
          <ac:picMkLst>
            <pc:docMk/>
            <pc:sldMk cId="1511471517" sldId="271"/>
            <ac:picMk id="1026" creationId="{CDEE4354-ECD2-F720-17F2-699BD8E952E2}"/>
          </ac:picMkLst>
        </pc:picChg>
      </pc:sldChg>
      <pc:sldChg chg="add">
        <pc:chgData name="Xin Yang" userId="f500ef1ed32bf3ee" providerId="LiveId" clId="{328D002E-17C8-466B-A925-3038C6E47B79}" dt="2024-07-24T12:57:38.473" v="1690" actId="2890"/>
        <pc:sldMkLst>
          <pc:docMk/>
          <pc:sldMk cId="3056697249" sldId="271"/>
        </pc:sldMkLst>
      </pc:sldChg>
      <pc:sldChg chg="add">
        <pc:chgData name="Xin Yang" userId="f500ef1ed32bf3ee" providerId="LiveId" clId="{328D002E-17C8-466B-A925-3038C6E47B79}" dt="2024-07-24T12:57:40.364" v="1691" actId="2890"/>
        <pc:sldMkLst>
          <pc:docMk/>
          <pc:sldMk cId="536328986" sldId="272"/>
        </pc:sldMkLst>
      </pc:sldChg>
      <pc:sldChg chg="del">
        <pc:chgData name="Xin Yang" userId="f500ef1ed32bf3ee" providerId="LiveId" clId="{328D002E-17C8-466B-A925-3038C6E47B79}" dt="2024-07-27T08:40:48.775" v="2311" actId="47"/>
        <pc:sldMkLst>
          <pc:docMk/>
          <pc:sldMk cId="3280851059" sldId="272"/>
        </pc:sldMkLst>
      </pc:sldChg>
      <pc:sldChg chg="addSp modSp mod">
        <pc:chgData name="Xin Yang" userId="f500ef1ed32bf3ee" providerId="LiveId" clId="{328D002E-17C8-466B-A925-3038C6E47B79}" dt="2024-07-27T10:01:40.468" v="5234" actId="2711"/>
        <pc:sldMkLst>
          <pc:docMk/>
          <pc:sldMk cId="1070989882" sldId="273"/>
        </pc:sldMkLst>
        <pc:spChg chg="add mod">
          <ac:chgData name="Xin Yang" userId="f500ef1ed32bf3ee" providerId="LiveId" clId="{328D002E-17C8-466B-A925-3038C6E47B79}" dt="2024-07-27T10:01:40.468" v="5234" actId="2711"/>
          <ac:spMkLst>
            <pc:docMk/>
            <pc:sldMk cId="1070989882" sldId="273"/>
            <ac:spMk id="6" creationId="{D3C5BE6F-2A86-0402-78C1-294D7759CDCA}"/>
          </ac:spMkLst>
        </pc:spChg>
        <pc:spChg chg="add mod">
          <ac:chgData name="Xin Yang" userId="f500ef1ed32bf3ee" providerId="LiveId" clId="{328D002E-17C8-466B-A925-3038C6E47B79}" dt="2024-07-27T10:01:22.249" v="5232" actId="20577"/>
          <ac:spMkLst>
            <pc:docMk/>
            <pc:sldMk cId="1070989882" sldId="273"/>
            <ac:spMk id="8" creationId="{274DEB6D-6C8A-2300-8C71-B4ED855C41C7}"/>
          </ac:spMkLst>
        </pc:spChg>
        <pc:spChg chg="add mod">
          <ac:chgData name="Xin Yang" userId="f500ef1ed32bf3ee" providerId="LiveId" clId="{328D002E-17C8-466B-A925-3038C6E47B79}" dt="2024-07-27T10:01:16.285" v="5229" actId="1038"/>
          <ac:spMkLst>
            <pc:docMk/>
            <pc:sldMk cId="1070989882" sldId="273"/>
            <ac:spMk id="9" creationId="{2B76FB75-D8DC-8A39-0913-505EF876CA40}"/>
          </ac:spMkLst>
        </pc:spChg>
        <pc:spChg chg="add mod">
          <ac:chgData name="Xin Yang" userId="f500ef1ed32bf3ee" providerId="LiveId" clId="{328D002E-17C8-466B-A925-3038C6E47B79}" dt="2024-07-27T09:02:12.838" v="2792" actId="1076"/>
          <ac:spMkLst>
            <pc:docMk/>
            <pc:sldMk cId="1070989882" sldId="273"/>
            <ac:spMk id="12" creationId="{67FA1ACD-9B32-6636-4119-8689BDA4BC18}"/>
          </ac:spMkLst>
        </pc:spChg>
        <pc:picChg chg="add mod">
          <ac:chgData name="Xin Yang" userId="f500ef1ed32bf3ee" providerId="LiveId" clId="{328D002E-17C8-466B-A925-3038C6E47B79}" dt="2024-07-27T08:50:22.398" v="2478" actId="1076"/>
          <ac:picMkLst>
            <pc:docMk/>
            <pc:sldMk cId="1070989882" sldId="273"/>
            <ac:picMk id="3" creationId="{7CF1F389-F2C1-F286-4867-1D0832ED2F5F}"/>
          </ac:picMkLst>
        </pc:picChg>
        <pc:picChg chg="add mod">
          <ac:chgData name="Xin Yang" userId="f500ef1ed32bf3ee" providerId="LiveId" clId="{328D002E-17C8-466B-A925-3038C6E47B79}" dt="2024-07-27T08:59:21.979" v="2629" actId="1076"/>
          <ac:picMkLst>
            <pc:docMk/>
            <pc:sldMk cId="1070989882" sldId="273"/>
            <ac:picMk id="2050" creationId="{E8922C8A-18B2-E4F3-BCE6-085215C2351E}"/>
          </ac:picMkLst>
        </pc:picChg>
      </pc:sldChg>
      <pc:sldChg chg="add">
        <pc:chgData name="Xin Yang" userId="f500ef1ed32bf3ee" providerId="LiveId" clId="{328D002E-17C8-466B-A925-3038C6E47B79}" dt="2024-07-24T12:57:41.939" v="1692" actId="2890"/>
        <pc:sldMkLst>
          <pc:docMk/>
          <pc:sldMk cId="2453525726" sldId="273"/>
        </pc:sldMkLst>
      </pc:sldChg>
      <pc:sldChg chg="modSp mod">
        <pc:chgData name="Xin Yang" userId="f500ef1ed32bf3ee" providerId="LiveId" clId="{328D002E-17C8-466B-A925-3038C6E47B79}" dt="2024-07-27T09:05:00.671" v="2817" actId="1037"/>
        <pc:sldMkLst>
          <pc:docMk/>
          <pc:sldMk cId="1422720866" sldId="274"/>
        </pc:sldMkLst>
        <pc:picChg chg="mod">
          <ac:chgData name="Xin Yang" userId="f500ef1ed32bf3ee" providerId="LiveId" clId="{328D002E-17C8-466B-A925-3038C6E47B79}" dt="2024-07-27T09:05:00.671" v="2817" actId="1037"/>
          <ac:picMkLst>
            <pc:docMk/>
            <pc:sldMk cId="1422720866" sldId="274"/>
            <ac:picMk id="70" creationId="{96C33C6C-4CD2-D076-AB1D-92188BFBB7AD}"/>
          </ac:picMkLst>
        </pc:picChg>
      </pc:sldChg>
      <pc:sldChg chg="add">
        <pc:chgData name="Xin Yang" userId="f500ef1ed32bf3ee" providerId="LiveId" clId="{328D002E-17C8-466B-A925-3038C6E47B79}" dt="2024-07-24T12:57:43.679" v="1693" actId="2890"/>
        <pc:sldMkLst>
          <pc:docMk/>
          <pc:sldMk cId="3251985194" sldId="274"/>
        </pc:sldMkLst>
      </pc:sldChg>
      <pc:sldChg chg="add">
        <pc:chgData name="Xin Yang" userId="f500ef1ed32bf3ee" providerId="LiveId" clId="{328D002E-17C8-466B-A925-3038C6E47B79}" dt="2024-07-24T12:57:45.364" v="1694" actId="2890"/>
        <pc:sldMkLst>
          <pc:docMk/>
          <pc:sldMk cId="2804060407" sldId="275"/>
        </pc:sldMkLst>
      </pc:sldChg>
      <pc:sldChg chg="modSp mod">
        <pc:chgData name="Xin Yang" userId="f500ef1ed32bf3ee" providerId="LiveId" clId="{328D002E-17C8-466B-A925-3038C6E47B79}" dt="2024-07-27T09:05:07.569" v="2818" actId="20577"/>
        <pc:sldMkLst>
          <pc:docMk/>
          <pc:sldMk cId="2985522221" sldId="275"/>
        </pc:sldMkLst>
        <pc:spChg chg="mod">
          <ac:chgData name="Xin Yang" userId="f500ef1ed32bf3ee" providerId="LiveId" clId="{328D002E-17C8-466B-A925-3038C6E47B79}" dt="2024-07-27T09:05:07.569" v="2818" actId="20577"/>
          <ac:spMkLst>
            <pc:docMk/>
            <pc:sldMk cId="2985522221" sldId="275"/>
            <ac:spMk id="5" creationId="{D9804259-A600-BAFA-6622-FB282C7576B7}"/>
          </ac:spMkLst>
        </pc:spChg>
        <pc:spChg chg="mod">
          <ac:chgData name="Xin Yang" userId="f500ef1ed32bf3ee" providerId="LiveId" clId="{328D002E-17C8-466B-A925-3038C6E47B79}" dt="2024-07-27T09:04:33.732" v="2795" actId="1076"/>
          <ac:spMkLst>
            <pc:docMk/>
            <pc:sldMk cId="2985522221" sldId="275"/>
            <ac:spMk id="7" creationId="{9833E001-7F73-728C-1394-390F05871F5D}"/>
          </ac:spMkLst>
        </pc:spChg>
        <pc:spChg chg="mod">
          <ac:chgData name="Xin Yang" userId="f500ef1ed32bf3ee" providerId="LiveId" clId="{328D002E-17C8-466B-A925-3038C6E47B79}" dt="2024-07-27T09:04:39.716" v="2798" actId="1076"/>
          <ac:spMkLst>
            <pc:docMk/>
            <pc:sldMk cId="2985522221" sldId="275"/>
            <ac:spMk id="8" creationId="{305D904B-91A2-24D0-3E5A-C9588A650199}"/>
          </ac:spMkLst>
        </pc:spChg>
        <pc:spChg chg="mod">
          <ac:chgData name="Xin Yang" userId="f500ef1ed32bf3ee" providerId="LiveId" clId="{328D002E-17C8-466B-A925-3038C6E47B79}" dt="2024-07-27T09:04:49.469" v="2809" actId="14100"/>
          <ac:spMkLst>
            <pc:docMk/>
            <pc:sldMk cId="2985522221" sldId="275"/>
            <ac:spMk id="10" creationId="{F3A5D4BF-0CA5-1C75-FCC8-C41C1E187CF3}"/>
          </ac:spMkLst>
        </pc:spChg>
        <pc:spChg chg="mod">
          <ac:chgData name="Xin Yang" userId="f500ef1ed32bf3ee" providerId="LiveId" clId="{328D002E-17C8-466B-A925-3038C6E47B79}" dt="2024-07-27T09:04:31.292" v="2794" actId="1076"/>
          <ac:spMkLst>
            <pc:docMk/>
            <pc:sldMk cId="2985522221" sldId="275"/>
            <ac:spMk id="12" creationId="{ED2854D3-97F7-334A-C396-365D91C52063}"/>
          </ac:spMkLst>
        </pc:spChg>
        <pc:picChg chg="mod">
          <ac:chgData name="Xin Yang" userId="f500ef1ed32bf3ee" providerId="LiveId" clId="{328D002E-17C8-466B-A925-3038C6E47B79}" dt="2024-07-27T09:04:42.857" v="2806" actId="1036"/>
          <ac:picMkLst>
            <pc:docMk/>
            <pc:sldMk cId="2985522221" sldId="275"/>
            <ac:picMk id="9" creationId="{75F0FFBA-439A-90F0-698F-CE7BC61A749D}"/>
          </ac:picMkLst>
        </pc:picChg>
        <pc:picChg chg="mod">
          <ac:chgData name="Xin Yang" userId="f500ef1ed32bf3ee" providerId="LiveId" clId="{328D002E-17C8-466B-A925-3038C6E47B79}" dt="2024-07-27T09:04:42.857" v="2806" actId="1036"/>
          <ac:picMkLst>
            <pc:docMk/>
            <pc:sldMk cId="2985522221" sldId="275"/>
            <ac:picMk id="11" creationId="{511476E9-7DFC-A182-EC32-27ED317074A3}"/>
          </ac:picMkLst>
        </pc:picChg>
      </pc:sldChg>
      <pc:sldChg chg="add">
        <pc:chgData name="Xin Yang" userId="f500ef1ed32bf3ee" providerId="LiveId" clId="{328D002E-17C8-466B-A925-3038C6E47B79}" dt="2024-07-24T12:57:46.893" v="1695" actId="2890"/>
        <pc:sldMkLst>
          <pc:docMk/>
          <pc:sldMk cId="404193057" sldId="276"/>
        </pc:sldMkLst>
      </pc:sldChg>
      <pc:sldChg chg="add">
        <pc:chgData name="Xin Yang" userId="f500ef1ed32bf3ee" providerId="LiveId" clId="{328D002E-17C8-466B-A925-3038C6E47B79}" dt="2024-07-24T12:57:48.328" v="1696" actId="2890"/>
        <pc:sldMkLst>
          <pc:docMk/>
          <pc:sldMk cId="2850819605" sldId="277"/>
        </pc:sldMkLst>
      </pc:sldChg>
      <pc:sldChg chg="add">
        <pc:chgData name="Xin Yang" userId="f500ef1ed32bf3ee" providerId="LiveId" clId="{328D002E-17C8-466B-A925-3038C6E47B79}" dt="2024-07-24T12:57:49.960" v="1697" actId="2890"/>
        <pc:sldMkLst>
          <pc:docMk/>
          <pc:sldMk cId="2404942207" sldId="278"/>
        </pc:sldMkLst>
      </pc:sldChg>
      <pc:sldChg chg="add">
        <pc:chgData name="Xin Yang" userId="f500ef1ed32bf3ee" providerId="LiveId" clId="{328D002E-17C8-466B-A925-3038C6E47B79}" dt="2024-07-24T12:57:51.703" v="1698" actId="2890"/>
        <pc:sldMkLst>
          <pc:docMk/>
          <pc:sldMk cId="3875200136" sldId="279"/>
        </pc:sldMkLst>
      </pc:sldChg>
      <pc:sldChg chg="add">
        <pc:chgData name="Xin Yang" userId="f500ef1ed32bf3ee" providerId="LiveId" clId="{328D002E-17C8-466B-A925-3038C6E47B79}" dt="2024-07-24T12:57:53.181" v="1699" actId="2890"/>
        <pc:sldMkLst>
          <pc:docMk/>
          <pc:sldMk cId="2014779861" sldId="280"/>
        </pc:sldMkLst>
      </pc:sldChg>
      <pc:sldChg chg="add">
        <pc:chgData name="Xin Yang" userId="f500ef1ed32bf3ee" providerId="LiveId" clId="{328D002E-17C8-466B-A925-3038C6E47B79}" dt="2024-07-24T12:57:54.689" v="1700" actId="2890"/>
        <pc:sldMkLst>
          <pc:docMk/>
          <pc:sldMk cId="4219040773" sldId="281"/>
        </pc:sldMkLst>
      </pc:sldChg>
      <pc:sldChg chg="add">
        <pc:chgData name="Xin Yang" userId="f500ef1ed32bf3ee" providerId="LiveId" clId="{328D002E-17C8-466B-A925-3038C6E47B79}" dt="2024-07-24T12:57:56.151" v="1701" actId="2890"/>
        <pc:sldMkLst>
          <pc:docMk/>
          <pc:sldMk cId="1309465240" sldId="282"/>
        </pc:sldMkLst>
      </pc:sldChg>
      <pc:sldChg chg="addSp delSp modSp mod">
        <pc:chgData name="Xin Yang" userId="f500ef1ed32bf3ee" providerId="LiveId" clId="{328D002E-17C8-466B-A925-3038C6E47B79}" dt="2024-07-27T09:19:34.426" v="3988" actId="1076"/>
        <pc:sldMkLst>
          <pc:docMk/>
          <pc:sldMk cId="1818182423" sldId="350"/>
        </pc:sldMkLst>
        <pc:spChg chg="del">
          <ac:chgData name="Xin Yang" userId="f500ef1ed32bf3ee" providerId="LiveId" clId="{328D002E-17C8-466B-A925-3038C6E47B79}" dt="2024-07-27T09:05:27.964" v="2821" actId="478"/>
          <ac:spMkLst>
            <pc:docMk/>
            <pc:sldMk cId="1818182423" sldId="350"/>
            <ac:spMk id="3" creationId="{F4CB9AF1-93C4-0DC7-979F-CAD3ADDCCEDE}"/>
          </ac:spMkLst>
        </pc:spChg>
        <pc:spChg chg="add del mod">
          <ac:chgData name="Xin Yang" userId="f500ef1ed32bf3ee" providerId="LiveId" clId="{328D002E-17C8-466B-A925-3038C6E47B79}" dt="2024-07-27T09:06:28.083" v="2917" actId="478"/>
          <ac:spMkLst>
            <pc:docMk/>
            <pc:sldMk cId="1818182423" sldId="350"/>
            <ac:spMk id="5" creationId="{9DEB1AAA-B0CF-1E63-86BF-292A59847237}"/>
          </ac:spMkLst>
        </pc:spChg>
        <pc:spChg chg="add del mod">
          <ac:chgData name="Xin Yang" userId="f500ef1ed32bf3ee" providerId="LiveId" clId="{328D002E-17C8-466B-A925-3038C6E47B79}" dt="2024-07-27T09:06:25.964" v="2916" actId="478"/>
          <ac:spMkLst>
            <pc:docMk/>
            <pc:sldMk cId="1818182423" sldId="350"/>
            <ac:spMk id="6" creationId="{5D32402F-4CB9-6B5D-822F-919CE312E4EF}"/>
          </ac:spMkLst>
        </pc:spChg>
        <pc:spChg chg="add mod">
          <ac:chgData name="Xin Yang" userId="f500ef1ed32bf3ee" providerId="LiveId" clId="{328D002E-17C8-466B-A925-3038C6E47B79}" dt="2024-07-27T09:06:38.695" v="2946" actId="20577"/>
          <ac:spMkLst>
            <pc:docMk/>
            <pc:sldMk cId="1818182423" sldId="350"/>
            <ac:spMk id="16" creationId="{B7F11962-1B0C-79DD-0E35-50FF90F9B44E}"/>
          </ac:spMkLst>
        </pc:spChg>
        <pc:spChg chg="mod">
          <ac:chgData name="Xin Yang" userId="f500ef1ed32bf3ee" providerId="LiveId" clId="{328D002E-17C8-466B-A925-3038C6E47B79}" dt="2024-07-27T09:18:28.973" v="3952" actId="1035"/>
          <ac:spMkLst>
            <pc:docMk/>
            <pc:sldMk cId="1818182423" sldId="350"/>
            <ac:spMk id="19" creationId="{5CA524B8-298B-291F-EA42-3766515DF0D1}"/>
          </ac:spMkLst>
        </pc:spChg>
        <pc:spChg chg="add del mod">
          <ac:chgData name="Xin Yang" userId="f500ef1ed32bf3ee" providerId="LiveId" clId="{328D002E-17C8-466B-A925-3038C6E47B79}" dt="2024-07-27T09:07:01.114" v="2967"/>
          <ac:spMkLst>
            <pc:docMk/>
            <pc:sldMk cId="1818182423" sldId="350"/>
            <ac:spMk id="20" creationId="{AEF752B5-B034-A331-2B69-83A373E6EFFF}"/>
          </ac:spMkLst>
        </pc:spChg>
        <pc:spChg chg="add del mod">
          <ac:chgData name="Xin Yang" userId="f500ef1ed32bf3ee" providerId="LiveId" clId="{328D002E-17C8-466B-A925-3038C6E47B79}" dt="2024-07-27T09:18:45.427" v="3980" actId="478"/>
          <ac:spMkLst>
            <pc:docMk/>
            <pc:sldMk cId="1818182423" sldId="350"/>
            <ac:spMk id="21" creationId="{09F20E51-EB2F-F160-04FA-FF16D9ADE078}"/>
          </ac:spMkLst>
        </pc:spChg>
        <pc:spChg chg="mod">
          <ac:chgData name="Xin Yang" userId="f500ef1ed32bf3ee" providerId="LiveId" clId="{328D002E-17C8-466B-A925-3038C6E47B79}" dt="2024-07-27T09:19:34.426" v="3988" actId="1076"/>
          <ac:spMkLst>
            <pc:docMk/>
            <pc:sldMk cId="1818182423" sldId="350"/>
            <ac:spMk id="23" creationId="{66C01CCE-EA15-60E7-FE03-C8762B2D819D}"/>
          </ac:spMkLst>
        </pc:sp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7" creationId="{2CD3CB31-AAA8-61F6-EBDD-4ABBBAB731F8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8" creationId="{17A0291C-B366-B523-AFAD-50EFA1AD3B01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9" creationId="{B171727B-CE55-6287-3237-13552EA972FE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0" creationId="{E3674C09-4396-D27D-189A-F6329BFECFBD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1" creationId="{22E2F4FE-D1C7-8D74-D7A3-B42ED7137EC0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2" creationId="{30DA63DE-D627-B3E2-6479-0437BF7ED011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3" creationId="{65593897-9010-5EBB-8AB1-8985369EE1DD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4" creationId="{A4A7838F-C56C-E02B-2A72-F024FE9D02A9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5" creationId="{F4440D50-CAEB-4236-8089-E10925F04A1E}"/>
          </ac:picMkLst>
        </pc:picChg>
        <pc:picChg chg="mod">
          <ac:chgData name="Xin Yang" userId="f500ef1ed32bf3ee" providerId="LiveId" clId="{328D002E-17C8-466B-A925-3038C6E47B79}" dt="2024-07-27T09:18:32.571" v="3976" actId="1036"/>
          <ac:picMkLst>
            <pc:docMk/>
            <pc:sldMk cId="1818182423" sldId="350"/>
            <ac:picMk id="17" creationId="{FAC854B5-7181-FCC4-4FDA-A5BFA174F112}"/>
          </ac:picMkLst>
        </pc:picChg>
        <pc:picChg chg="mod">
          <ac:chgData name="Xin Yang" userId="f500ef1ed32bf3ee" providerId="LiveId" clId="{328D002E-17C8-466B-A925-3038C6E47B79}" dt="2024-07-27T09:18:28.973" v="3952" actId="1035"/>
          <ac:picMkLst>
            <pc:docMk/>
            <pc:sldMk cId="1818182423" sldId="350"/>
            <ac:picMk id="18" creationId="{A4B668DB-8F62-7EB6-B5C0-7176335D3B91}"/>
          </ac:picMkLst>
        </pc:picChg>
        <pc:picChg chg="add mod">
          <ac:chgData name="Xin Yang" userId="f500ef1ed32bf3ee" providerId="LiveId" clId="{328D002E-17C8-466B-A925-3038C6E47B79}" dt="2024-07-27T09:19:28.003" v="3986" actId="1076"/>
          <ac:picMkLst>
            <pc:docMk/>
            <pc:sldMk cId="1818182423" sldId="350"/>
            <ac:picMk id="24" creationId="{07235DBF-AFDA-8CFD-086F-6883B92FE99A}"/>
          </ac:picMkLst>
        </pc:picChg>
      </pc:sldChg>
      <pc:sldChg chg="addSp delSp modSp mod">
        <pc:chgData name="Xin Yang" userId="f500ef1ed32bf3ee" providerId="LiveId" clId="{328D002E-17C8-466B-A925-3038C6E47B79}" dt="2024-07-27T09:11:11.732" v="3397" actId="113"/>
        <pc:sldMkLst>
          <pc:docMk/>
          <pc:sldMk cId="3523301923" sldId="351"/>
        </pc:sldMkLst>
        <pc:spChg chg="del">
          <ac:chgData name="Xin Yang" userId="f500ef1ed32bf3ee" providerId="LiveId" clId="{328D002E-17C8-466B-A925-3038C6E47B79}" dt="2024-07-27T09:09:09.121" v="3161" actId="478"/>
          <ac:spMkLst>
            <pc:docMk/>
            <pc:sldMk cId="3523301923" sldId="351"/>
            <ac:spMk id="2" creationId="{4B3FBD5C-44F0-7A66-ED77-EF10EE461D6C}"/>
          </ac:spMkLst>
        </pc:spChg>
        <pc:spChg chg="add mod">
          <ac:chgData name="Xin Yang" userId="f500ef1ed32bf3ee" providerId="LiveId" clId="{328D002E-17C8-466B-A925-3038C6E47B79}" dt="2024-07-27T09:09:05.375" v="3160" actId="20577"/>
          <ac:spMkLst>
            <pc:docMk/>
            <pc:sldMk cId="3523301923" sldId="351"/>
            <ac:spMk id="5" creationId="{D262190A-4450-0BEB-6D85-EE0706CFA072}"/>
          </ac:spMkLst>
        </pc:spChg>
        <pc:spChg chg="mod">
          <ac:chgData name="Xin Yang" userId="f500ef1ed32bf3ee" providerId="LiveId" clId="{328D002E-17C8-466B-A925-3038C6E47B79}" dt="2024-07-27T09:10:27.532" v="3319" actId="1037"/>
          <ac:spMkLst>
            <pc:docMk/>
            <pc:sldMk cId="3523301923" sldId="351"/>
            <ac:spMk id="7" creationId="{3EBF82F9-35E0-7906-6ADE-A584274155BB}"/>
          </ac:spMkLst>
        </pc:spChg>
        <pc:spChg chg="mod">
          <ac:chgData name="Xin Yang" userId="f500ef1ed32bf3ee" providerId="LiveId" clId="{328D002E-17C8-466B-A925-3038C6E47B79}" dt="2024-07-27T09:11:11.732" v="3397" actId="113"/>
          <ac:spMkLst>
            <pc:docMk/>
            <pc:sldMk cId="3523301923" sldId="351"/>
            <ac:spMk id="8" creationId="{0D0CFDAF-8B09-521E-1686-377C8AB86555}"/>
          </ac:spMkLst>
        </pc:spChg>
        <pc:picChg chg="mod">
          <ac:chgData name="Xin Yang" userId="f500ef1ed32bf3ee" providerId="LiveId" clId="{328D002E-17C8-466B-A925-3038C6E47B79}" dt="2024-07-27T09:10:27.532" v="3319" actId="1037"/>
          <ac:picMkLst>
            <pc:docMk/>
            <pc:sldMk cId="3523301923" sldId="351"/>
            <ac:picMk id="3" creationId="{A6CEBE07-C744-91D6-FBE1-444D504A833E}"/>
          </ac:picMkLst>
        </pc:picChg>
        <pc:picChg chg="mod">
          <ac:chgData name="Xin Yang" userId="f500ef1ed32bf3ee" providerId="LiveId" clId="{328D002E-17C8-466B-A925-3038C6E47B79}" dt="2024-07-27T09:10:27.532" v="3319" actId="1037"/>
          <ac:picMkLst>
            <pc:docMk/>
            <pc:sldMk cId="3523301923" sldId="351"/>
            <ac:picMk id="18" creationId="{E6E0BD96-2BCB-7E38-C13B-5A050D729E0C}"/>
          </ac:picMkLst>
        </pc:picChg>
        <pc:picChg chg="mod">
          <ac:chgData name="Xin Yang" userId="f500ef1ed32bf3ee" providerId="LiveId" clId="{328D002E-17C8-466B-A925-3038C6E47B79}" dt="2024-07-27T09:10:27.532" v="3319" actId="1037"/>
          <ac:picMkLst>
            <pc:docMk/>
            <pc:sldMk cId="3523301923" sldId="351"/>
            <ac:picMk id="19" creationId="{B44A78A3-6EFA-19FF-74B0-71E0D0375F9E}"/>
          </ac:picMkLst>
        </pc:picChg>
      </pc:sldChg>
      <pc:sldChg chg="addSp delSp modSp mod">
        <pc:chgData name="Xin Yang" userId="f500ef1ed32bf3ee" providerId="LiveId" clId="{328D002E-17C8-466B-A925-3038C6E47B79}" dt="2024-07-27T09:25:12.708" v="3993"/>
        <pc:sldMkLst>
          <pc:docMk/>
          <pc:sldMk cId="1253277676" sldId="352"/>
        </pc:sldMkLst>
        <pc:spChg chg="del">
          <ac:chgData name="Xin Yang" userId="f500ef1ed32bf3ee" providerId="LiveId" clId="{328D002E-17C8-466B-A925-3038C6E47B79}" dt="2024-07-27T09:25:12.432" v="3992" actId="478"/>
          <ac:spMkLst>
            <pc:docMk/>
            <pc:sldMk cId="1253277676" sldId="352"/>
            <ac:spMk id="2" creationId="{7A725267-2130-5DE9-7DA0-8D4879E64078}"/>
          </ac:spMkLst>
        </pc:spChg>
        <pc:spChg chg="add mod">
          <ac:chgData name="Xin Yang" userId="f500ef1ed32bf3ee" providerId="LiveId" clId="{328D002E-17C8-466B-A925-3038C6E47B79}" dt="2024-07-27T09:25:12.708" v="3993"/>
          <ac:spMkLst>
            <pc:docMk/>
            <pc:sldMk cId="1253277676" sldId="352"/>
            <ac:spMk id="5" creationId="{A9EE03B9-F3B7-097C-82B9-87E48F5D7E52}"/>
          </ac:spMkLst>
        </pc:spChg>
      </pc:sldChg>
      <pc:sldChg chg="addSp delSp modSp mod">
        <pc:chgData name="Xin Yang" userId="f500ef1ed32bf3ee" providerId="LiveId" clId="{328D002E-17C8-466B-A925-3038C6E47B79}" dt="2024-07-27T09:45:21.390" v="4629"/>
        <pc:sldMkLst>
          <pc:docMk/>
          <pc:sldMk cId="3855544940" sldId="353"/>
        </pc:sldMkLst>
        <pc:spChg chg="del">
          <ac:chgData name="Xin Yang" userId="f500ef1ed32bf3ee" providerId="LiveId" clId="{328D002E-17C8-466B-A925-3038C6E47B79}" dt="2024-07-27T09:25:17.004" v="3994" actId="478"/>
          <ac:spMkLst>
            <pc:docMk/>
            <pc:sldMk cId="3855544940" sldId="353"/>
            <ac:spMk id="3" creationId="{7C792083-80A6-E863-90DC-D2D07E669682}"/>
          </ac:spMkLst>
        </pc:spChg>
        <pc:spChg chg="add mod">
          <ac:chgData name="Xin Yang" userId="f500ef1ed32bf3ee" providerId="LiveId" clId="{328D002E-17C8-466B-A925-3038C6E47B79}" dt="2024-07-27T09:25:18.921" v="3995"/>
          <ac:spMkLst>
            <pc:docMk/>
            <pc:sldMk cId="3855544940" sldId="353"/>
            <ac:spMk id="5" creationId="{11C510F2-632D-8BB3-12C6-7154F0B5EDC4}"/>
          </ac:spMkLst>
        </pc:spChg>
        <pc:spChg chg="add mod">
          <ac:chgData name="Xin Yang" userId="f500ef1ed32bf3ee" providerId="LiveId" clId="{328D002E-17C8-466B-A925-3038C6E47B79}" dt="2024-07-27T09:45:21.390" v="4629"/>
          <ac:spMkLst>
            <pc:docMk/>
            <pc:sldMk cId="3855544940" sldId="353"/>
            <ac:spMk id="7" creationId="{2B8FE934-39DE-7653-7A2F-62743BAD638C}"/>
          </ac:spMkLst>
        </pc:spChg>
      </pc:sldChg>
      <pc:sldChg chg="addSp delSp modSp mod">
        <pc:chgData name="Xin Yang" userId="f500ef1ed32bf3ee" providerId="LiveId" clId="{328D002E-17C8-466B-A925-3038C6E47B79}" dt="2024-07-27T09:51:50.361" v="4758" actId="20577"/>
        <pc:sldMkLst>
          <pc:docMk/>
          <pc:sldMk cId="1658757782" sldId="354"/>
        </pc:sldMkLst>
        <pc:spChg chg="mod">
          <ac:chgData name="Xin Yang" userId="f500ef1ed32bf3ee" providerId="LiveId" clId="{328D002E-17C8-466B-A925-3038C6E47B79}" dt="2024-07-27T09:51:45.727" v="4749" actId="1035"/>
          <ac:spMkLst>
            <pc:docMk/>
            <pc:sldMk cId="1658757782" sldId="354"/>
            <ac:spMk id="2" creationId="{5736C98F-7E69-801A-CD2A-2998A2DAFF8F}"/>
          </ac:spMkLst>
        </pc:spChg>
        <pc:spChg chg="mod">
          <ac:chgData name="Xin Yang" userId="f500ef1ed32bf3ee" providerId="LiveId" clId="{328D002E-17C8-466B-A925-3038C6E47B79}" dt="2024-07-27T09:51:45.727" v="4749" actId="1035"/>
          <ac:spMkLst>
            <pc:docMk/>
            <pc:sldMk cId="1658757782" sldId="354"/>
            <ac:spMk id="3" creationId="{94554DFA-CB72-083A-7EE8-F7C9F44786BB}"/>
          </ac:spMkLst>
        </pc:spChg>
        <pc:spChg chg="add mod">
          <ac:chgData name="Xin Yang" userId="f500ef1ed32bf3ee" providerId="LiveId" clId="{328D002E-17C8-466B-A925-3038C6E47B79}" dt="2024-07-27T09:25:49.350" v="4033" actId="20577"/>
          <ac:spMkLst>
            <pc:docMk/>
            <pc:sldMk cId="1658757782" sldId="354"/>
            <ac:spMk id="5" creationId="{52E6670E-794E-8720-4199-4A31E8E331E6}"/>
          </ac:spMkLst>
        </pc:spChg>
        <pc:spChg chg="mod">
          <ac:chgData name="Xin Yang" userId="f500ef1ed32bf3ee" providerId="LiveId" clId="{328D002E-17C8-466B-A925-3038C6E47B79}" dt="2024-07-27T09:51:45.727" v="4749" actId="1035"/>
          <ac:spMkLst>
            <pc:docMk/>
            <pc:sldMk cId="1658757782" sldId="354"/>
            <ac:spMk id="7" creationId="{4BC56740-50AB-47A1-8ECE-8FB9353D76A2}"/>
          </ac:spMkLst>
        </pc:spChg>
        <pc:spChg chg="mod">
          <ac:chgData name="Xin Yang" userId="f500ef1ed32bf3ee" providerId="LiveId" clId="{328D002E-17C8-466B-A925-3038C6E47B79}" dt="2024-07-27T09:51:45.727" v="4749" actId="1035"/>
          <ac:spMkLst>
            <pc:docMk/>
            <pc:sldMk cId="1658757782" sldId="354"/>
            <ac:spMk id="8" creationId="{9500FDBA-FC91-7370-1E6B-BE0303C3F04A}"/>
          </ac:spMkLst>
        </pc:spChg>
        <pc:spChg chg="mod">
          <ac:chgData name="Xin Yang" userId="f500ef1ed32bf3ee" providerId="LiveId" clId="{328D002E-17C8-466B-A925-3038C6E47B79}" dt="2024-07-27T09:51:50.361" v="4758" actId="20577"/>
          <ac:spMkLst>
            <pc:docMk/>
            <pc:sldMk cId="1658757782" sldId="354"/>
            <ac:spMk id="9" creationId="{7E0A3824-9106-A484-1F46-E4D75D93D109}"/>
          </ac:spMkLst>
        </pc:spChg>
        <pc:spChg chg="del">
          <ac:chgData name="Xin Yang" userId="f500ef1ed32bf3ee" providerId="LiveId" clId="{328D002E-17C8-466B-A925-3038C6E47B79}" dt="2024-07-27T09:25:46.745" v="4026" actId="478"/>
          <ac:spMkLst>
            <pc:docMk/>
            <pc:sldMk cId="1658757782" sldId="354"/>
            <ac:spMk id="10" creationId="{3A3536E8-16D3-FB2D-696F-A1390FC75C80}"/>
          </ac:spMkLst>
        </pc:spChg>
        <pc:spChg chg="mod">
          <ac:chgData name="Xin Yang" userId="f500ef1ed32bf3ee" providerId="LiveId" clId="{328D002E-17C8-466B-A925-3038C6E47B79}" dt="2024-07-27T09:51:45.727" v="4749" actId="1035"/>
          <ac:spMkLst>
            <pc:docMk/>
            <pc:sldMk cId="1658757782" sldId="354"/>
            <ac:spMk id="12" creationId="{01198A40-7DFE-4923-70FB-A39D719FC62F}"/>
          </ac:spMkLst>
        </pc:spChg>
        <pc:picChg chg="mod">
          <ac:chgData name="Xin Yang" userId="f500ef1ed32bf3ee" providerId="LiveId" clId="{328D002E-17C8-466B-A925-3038C6E47B79}" dt="2024-07-27T09:51:45.727" v="4749" actId="1035"/>
          <ac:picMkLst>
            <pc:docMk/>
            <pc:sldMk cId="1658757782" sldId="354"/>
            <ac:picMk id="6" creationId="{9F8D4743-D1C2-898D-45E3-48EDD1165D16}"/>
          </ac:picMkLst>
        </pc:picChg>
        <pc:picChg chg="mod">
          <ac:chgData name="Xin Yang" userId="f500ef1ed32bf3ee" providerId="LiveId" clId="{328D002E-17C8-466B-A925-3038C6E47B79}" dt="2024-07-27T09:51:45.727" v="4749" actId="1035"/>
          <ac:picMkLst>
            <pc:docMk/>
            <pc:sldMk cId="1658757782" sldId="354"/>
            <ac:picMk id="11" creationId="{EE8D9C56-6AC1-18CF-65C2-7CD97D8A2B8F}"/>
          </ac:picMkLst>
        </pc:picChg>
        <pc:picChg chg="mod">
          <ac:chgData name="Xin Yang" userId="f500ef1ed32bf3ee" providerId="LiveId" clId="{328D002E-17C8-466B-A925-3038C6E47B79}" dt="2024-07-27T09:51:45.727" v="4749" actId="1035"/>
          <ac:picMkLst>
            <pc:docMk/>
            <pc:sldMk cId="1658757782" sldId="354"/>
            <ac:picMk id="1026" creationId="{CFE56A69-A970-4124-FA55-319637F004A1}"/>
          </ac:picMkLst>
        </pc:picChg>
        <pc:picChg chg="mod">
          <ac:chgData name="Xin Yang" userId="f500ef1ed32bf3ee" providerId="LiveId" clId="{328D002E-17C8-466B-A925-3038C6E47B79}" dt="2024-07-27T09:51:45.727" v="4749" actId="1035"/>
          <ac:picMkLst>
            <pc:docMk/>
            <pc:sldMk cId="1658757782" sldId="354"/>
            <ac:picMk id="1028" creationId="{54F175EF-5D22-156E-F741-F9C57249F0CA}"/>
          </ac:picMkLst>
        </pc:picChg>
      </pc:sldChg>
      <pc:sldChg chg="addSp delSp modSp mod">
        <pc:chgData name="Xin Yang" userId="f500ef1ed32bf3ee" providerId="LiveId" clId="{328D002E-17C8-466B-A925-3038C6E47B79}" dt="2024-07-27T09:25:59.662" v="4035"/>
        <pc:sldMkLst>
          <pc:docMk/>
          <pc:sldMk cId="1474388843" sldId="355"/>
        </pc:sldMkLst>
        <pc:spChg chg="del">
          <ac:chgData name="Xin Yang" userId="f500ef1ed32bf3ee" providerId="LiveId" clId="{328D002E-17C8-466B-A925-3038C6E47B79}" dt="2024-07-27T09:25:56.482" v="4034" actId="478"/>
          <ac:spMkLst>
            <pc:docMk/>
            <pc:sldMk cId="1474388843" sldId="355"/>
            <ac:spMk id="3" creationId="{06065174-6CB0-AC66-6F21-EA2E872FDEEC}"/>
          </ac:spMkLst>
        </pc:spChg>
        <pc:spChg chg="add mod">
          <ac:chgData name="Xin Yang" userId="f500ef1ed32bf3ee" providerId="LiveId" clId="{328D002E-17C8-466B-A925-3038C6E47B79}" dt="2024-07-27T09:25:59.662" v="4035"/>
          <ac:spMkLst>
            <pc:docMk/>
            <pc:sldMk cId="1474388843" sldId="355"/>
            <ac:spMk id="5" creationId="{5B68F6D7-A460-8DBB-1093-347598E7808A}"/>
          </ac:spMkLst>
        </pc:spChg>
      </pc:sldChg>
      <pc:sldChg chg="addSp delSp modSp new mod">
        <pc:chgData name="Xin Yang" userId="f500ef1ed32bf3ee" providerId="LiveId" clId="{328D002E-17C8-466B-A925-3038C6E47B79}" dt="2024-07-27T09:18:11.740" v="3919" actId="1076"/>
        <pc:sldMkLst>
          <pc:docMk/>
          <pc:sldMk cId="2351227741" sldId="356"/>
        </pc:sldMkLst>
        <pc:spChg chg="del">
          <ac:chgData name="Xin Yang" userId="f500ef1ed32bf3ee" providerId="LiveId" clId="{328D002E-17C8-466B-A925-3038C6E47B79}" dt="2024-07-27T09:11:21.892" v="3399" actId="478"/>
          <ac:spMkLst>
            <pc:docMk/>
            <pc:sldMk cId="2351227741" sldId="356"/>
            <ac:spMk id="2" creationId="{06B60C65-C892-9497-88B6-205182EBD838}"/>
          </ac:spMkLst>
        </pc:spChg>
        <pc:spChg chg="del">
          <ac:chgData name="Xin Yang" userId="f500ef1ed32bf3ee" providerId="LiveId" clId="{328D002E-17C8-466B-A925-3038C6E47B79}" dt="2024-07-27T09:11:21.892" v="3399" actId="478"/>
          <ac:spMkLst>
            <pc:docMk/>
            <pc:sldMk cId="2351227741" sldId="356"/>
            <ac:spMk id="3" creationId="{B9A7D6B8-24CB-C822-9BE1-B9E4661C34CF}"/>
          </ac:spMkLst>
        </pc:spChg>
        <pc:spChg chg="add mod">
          <ac:chgData name="Xin Yang" userId="f500ef1ed32bf3ee" providerId="LiveId" clId="{328D002E-17C8-466B-A925-3038C6E47B79}" dt="2024-07-27T09:11:42.775" v="3450" actId="20577"/>
          <ac:spMkLst>
            <pc:docMk/>
            <pc:sldMk cId="2351227741" sldId="356"/>
            <ac:spMk id="5" creationId="{CC33A93E-240E-D655-C9B8-7D808144370A}"/>
          </ac:spMkLst>
        </pc:spChg>
        <pc:spChg chg="add mod">
          <ac:chgData name="Xin Yang" userId="f500ef1ed32bf3ee" providerId="LiveId" clId="{328D002E-17C8-466B-A925-3038C6E47B79}" dt="2024-07-27T09:14:53.516" v="3535" actId="1076"/>
          <ac:spMkLst>
            <pc:docMk/>
            <pc:sldMk cId="2351227741" sldId="356"/>
            <ac:spMk id="8" creationId="{419ECF7E-707F-3217-DC5E-F9EA1CA0C897}"/>
          </ac:spMkLst>
        </pc:spChg>
        <pc:spChg chg="add mod">
          <ac:chgData name="Xin Yang" userId="f500ef1ed32bf3ee" providerId="LiveId" clId="{328D002E-17C8-466B-A925-3038C6E47B79}" dt="2024-07-27T09:18:11.740" v="3919" actId="1076"/>
          <ac:spMkLst>
            <pc:docMk/>
            <pc:sldMk cId="2351227741" sldId="356"/>
            <ac:spMk id="9" creationId="{86D742DD-C45A-3C82-F8F4-5DD1205EA223}"/>
          </ac:spMkLst>
        </pc:spChg>
        <pc:picChg chg="add mod">
          <ac:chgData name="Xin Yang" userId="f500ef1ed32bf3ee" providerId="LiveId" clId="{328D002E-17C8-466B-A925-3038C6E47B79}" dt="2024-07-27T09:14:53.516" v="3535" actId="1076"/>
          <ac:picMkLst>
            <pc:docMk/>
            <pc:sldMk cId="2351227741" sldId="356"/>
            <ac:picMk id="7" creationId="{AA38E920-304F-B3A3-789B-C993B7E2F484}"/>
          </ac:picMkLst>
        </pc:picChg>
      </pc:sldChg>
      <pc:sldChg chg="addSp delSp modSp new mod">
        <pc:chgData name="Xin Yang" userId="f500ef1ed32bf3ee" providerId="LiveId" clId="{328D002E-17C8-466B-A925-3038C6E47B79}" dt="2024-07-27T09:44:26.600" v="4627" actId="1076"/>
        <pc:sldMkLst>
          <pc:docMk/>
          <pc:sldMk cId="2230277378" sldId="357"/>
        </pc:sldMkLst>
        <pc:spChg chg="del">
          <ac:chgData name="Xin Yang" userId="f500ef1ed32bf3ee" providerId="LiveId" clId="{328D002E-17C8-466B-A925-3038C6E47B79}" dt="2024-07-27T09:19:46.733" v="3990" actId="478"/>
          <ac:spMkLst>
            <pc:docMk/>
            <pc:sldMk cId="2230277378" sldId="357"/>
            <ac:spMk id="2" creationId="{C84FF955-CADB-5D37-25F6-895673B44245}"/>
          </ac:spMkLst>
        </pc:spChg>
        <pc:spChg chg="del">
          <ac:chgData name="Xin Yang" userId="f500ef1ed32bf3ee" providerId="LiveId" clId="{328D002E-17C8-466B-A925-3038C6E47B79}" dt="2024-07-27T09:19:46.733" v="3990" actId="478"/>
          <ac:spMkLst>
            <pc:docMk/>
            <pc:sldMk cId="2230277378" sldId="357"/>
            <ac:spMk id="3" creationId="{11D5193B-C164-C777-76A0-D9F5CAA7B4CE}"/>
          </ac:spMkLst>
        </pc:spChg>
        <pc:spChg chg="add mod">
          <ac:chgData name="Xin Yang" userId="f500ef1ed32bf3ee" providerId="LiveId" clId="{328D002E-17C8-466B-A925-3038C6E47B79}" dt="2024-07-27T09:19:47.009" v="3991"/>
          <ac:spMkLst>
            <pc:docMk/>
            <pc:sldMk cId="2230277378" sldId="357"/>
            <ac:spMk id="5" creationId="{035A11A7-DCFD-B3BF-0CE6-DDD6C1E72889}"/>
          </ac:spMkLst>
        </pc:spChg>
        <pc:spChg chg="add mod">
          <ac:chgData name="Xin Yang" userId="f500ef1ed32bf3ee" providerId="LiveId" clId="{328D002E-17C8-466B-A925-3038C6E47B79}" dt="2024-07-27T09:42:28.288" v="4551" actId="1036"/>
          <ac:spMkLst>
            <pc:docMk/>
            <pc:sldMk cId="2230277378" sldId="357"/>
            <ac:spMk id="6" creationId="{1D8BF792-E4B8-D3C5-A1DD-9A6B7DD71CD6}"/>
          </ac:spMkLst>
        </pc:spChg>
        <pc:spChg chg="add mod">
          <ac:chgData name="Xin Yang" userId="f500ef1ed32bf3ee" providerId="LiveId" clId="{328D002E-17C8-466B-A925-3038C6E47B79}" dt="2024-07-27T09:42:28.288" v="4551" actId="1036"/>
          <ac:spMkLst>
            <pc:docMk/>
            <pc:sldMk cId="2230277378" sldId="357"/>
            <ac:spMk id="7" creationId="{DC310AEC-2A04-6F4F-37DC-98F8381A4DD7}"/>
          </ac:spMkLst>
        </pc:spChg>
        <pc:spChg chg="add mod">
          <ac:chgData name="Xin Yang" userId="f500ef1ed32bf3ee" providerId="LiveId" clId="{328D002E-17C8-466B-A925-3038C6E47B79}" dt="2024-07-27T09:44:00.360" v="4604" actId="14100"/>
          <ac:spMkLst>
            <pc:docMk/>
            <pc:sldMk cId="2230277378" sldId="357"/>
            <ac:spMk id="8" creationId="{FA5F7769-F0A4-4D93-40FC-0A0AB67EA762}"/>
          </ac:spMkLst>
        </pc:spChg>
        <pc:spChg chg="add mod">
          <ac:chgData name="Xin Yang" userId="f500ef1ed32bf3ee" providerId="LiveId" clId="{328D002E-17C8-466B-A925-3038C6E47B79}" dt="2024-07-27T09:42:28.288" v="4551" actId="1036"/>
          <ac:spMkLst>
            <pc:docMk/>
            <pc:sldMk cId="2230277378" sldId="357"/>
            <ac:spMk id="15" creationId="{ABE3949F-91B6-99F0-E716-9E6BA7680CF7}"/>
          </ac:spMkLst>
        </pc:spChg>
        <pc:spChg chg="add mod">
          <ac:chgData name="Xin Yang" userId="f500ef1ed32bf3ee" providerId="LiveId" clId="{328D002E-17C8-466B-A925-3038C6E47B79}" dt="2024-07-27T09:42:28.288" v="4551" actId="1036"/>
          <ac:spMkLst>
            <pc:docMk/>
            <pc:sldMk cId="2230277378" sldId="357"/>
            <ac:spMk id="16" creationId="{2068CA12-58B8-2D94-9CF5-0351AE9CE5B9}"/>
          </ac:spMkLst>
        </pc:spChg>
        <pc:spChg chg="add mod">
          <ac:chgData name="Xin Yang" userId="f500ef1ed32bf3ee" providerId="LiveId" clId="{328D002E-17C8-466B-A925-3038C6E47B79}" dt="2024-07-27T09:42:28.288" v="4551" actId="1036"/>
          <ac:spMkLst>
            <pc:docMk/>
            <pc:sldMk cId="2230277378" sldId="357"/>
            <ac:spMk id="17" creationId="{04AAF7E9-6573-BCB2-3D7D-645ED4112E6C}"/>
          </ac:spMkLst>
        </pc:spChg>
        <pc:spChg chg="add mod">
          <ac:chgData name="Xin Yang" userId="f500ef1ed32bf3ee" providerId="LiveId" clId="{328D002E-17C8-466B-A925-3038C6E47B79}" dt="2024-07-27T09:42:28.288" v="4551" actId="1036"/>
          <ac:spMkLst>
            <pc:docMk/>
            <pc:sldMk cId="2230277378" sldId="357"/>
            <ac:spMk id="18" creationId="{F6291044-E068-CC77-613E-1FF5BA37A502}"/>
          </ac:spMkLst>
        </pc:spChg>
        <pc:spChg chg="add mod">
          <ac:chgData name="Xin Yang" userId="f500ef1ed32bf3ee" providerId="LiveId" clId="{328D002E-17C8-466B-A925-3038C6E47B79}" dt="2024-07-27T09:44:10.894" v="4619" actId="20577"/>
          <ac:spMkLst>
            <pc:docMk/>
            <pc:sldMk cId="2230277378" sldId="357"/>
            <ac:spMk id="23" creationId="{CD449073-9249-C165-280B-1C867AD46F49}"/>
          </ac:spMkLst>
        </pc:spChg>
        <pc:spChg chg="add mod">
          <ac:chgData name="Xin Yang" userId="f500ef1ed32bf3ee" providerId="LiveId" clId="{328D002E-17C8-466B-A925-3038C6E47B79}" dt="2024-07-27T09:44:26.600" v="4627" actId="1076"/>
          <ac:spMkLst>
            <pc:docMk/>
            <pc:sldMk cId="2230277378" sldId="357"/>
            <ac:spMk id="24" creationId="{5F5458F2-AE73-AFB6-6752-AC527507583A}"/>
          </ac:spMkLst>
        </pc:spChg>
        <pc:picChg chg="add mod">
          <ac:chgData name="Xin Yang" userId="f500ef1ed32bf3ee" providerId="LiveId" clId="{328D002E-17C8-466B-A925-3038C6E47B79}" dt="2024-07-27T09:42:28.288" v="4551" actId="1036"/>
          <ac:picMkLst>
            <pc:docMk/>
            <pc:sldMk cId="2230277378" sldId="357"/>
            <ac:picMk id="10" creationId="{28EAFF5A-BC70-001B-7604-7A14265A56BC}"/>
          </ac:picMkLst>
        </pc:picChg>
        <pc:picChg chg="add mod">
          <ac:chgData name="Xin Yang" userId="f500ef1ed32bf3ee" providerId="LiveId" clId="{328D002E-17C8-466B-A925-3038C6E47B79}" dt="2024-07-27T09:42:28.288" v="4551" actId="1036"/>
          <ac:picMkLst>
            <pc:docMk/>
            <pc:sldMk cId="2230277378" sldId="357"/>
            <ac:picMk id="12" creationId="{C0211D79-5ACD-EC47-C020-54CFF41B9A84}"/>
          </ac:picMkLst>
        </pc:picChg>
        <pc:picChg chg="add mod">
          <ac:chgData name="Xin Yang" userId="f500ef1ed32bf3ee" providerId="LiveId" clId="{328D002E-17C8-466B-A925-3038C6E47B79}" dt="2024-07-27T09:42:28.288" v="4551" actId="1036"/>
          <ac:picMkLst>
            <pc:docMk/>
            <pc:sldMk cId="2230277378" sldId="357"/>
            <ac:picMk id="14" creationId="{96D544A1-2AD4-3D1A-0CAD-798C0441333E}"/>
          </ac:picMkLst>
        </pc:picChg>
        <pc:picChg chg="add mod">
          <ac:chgData name="Xin Yang" userId="f500ef1ed32bf3ee" providerId="LiveId" clId="{328D002E-17C8-466B-A925-3038C6E47B79}" dt="2024-07-27T09:44:14.473" v="4620" actId="1076"/>
          <ac:picMkLst>
            <pc:docMk/>
            <pc:sldMk cId="2230277378" sldId="357"/>
            <ac:picMk id="20" creationId="{3EFF797C-982B-7F9B-7A9F-B70AE7896E63}"/>
          </ac:picMkLst>
        </pc:picChg>
        <pc:picChg chg="add mod">
          <ac:chgData name="Xin Yang" userId="f500ef1ed32bf3ee" providerId="LiveId" clId="{328D002E-17C8-466B-A925-3038C6E47B79}" dt="2024-07-27T09:44:02.210" v="4606" actId="1076"/>
          <ac:picMkLst>
            <pc:docMk/>
            <pc:sldMk cId="2230277378" sldId="357"/>
            <ac:picMk id="22" creationId="{D9FFDB30-50BC-1D66-7D6A-6D8192F54AC5}"/>
          </ac:picMkLst>
        </pc:picChg>
      </pc:sldChg>
      <pc:sldChg chg="new del">
        <pc:chgData name="Xin Yang" userId="f500ef1ed32bf3ee" providerId="LiveId" clId="{328D002E-17C8-466B-A925-3038C6E47B79}" dt="2024-07-27T10:00:22.440" v="5145" actId="47"/>
        <pc:sldMkLst>
          <pc:docMk/>
          <pc:sldMk cId="982999399" sldId="358"/>
        </pc:sldMkLst>
      </pc:sldChg>
      <pc:sldChg chg="new del">
        <pc:chgData name="Xin Yang" userId="f500ef1ed32bf3ee" providerId="LiveId" clId="{328D002E-17C8-466B-A925-3038C6E47B79}" dt="2024-07-27T09:54:04.182" v="4819" actId="47"/>
        <pc:sldMkLst>
          <pc:docMk/>
          <pc:sldMk cId="2387459584" sldId="359"/>
        </pc:sldMkLst>
      </pc:sldChg>
      <pc:sldChg chg="addSp delSp modSp new mod ord">
        <pc:chgData name="Xin Yang" userId="f500ef1ed32bf3ee" providerId="LiveId" clId="{328D002E-17C8-466B-A925-3038C6E47B79}" dt="2024-07-27T10:00:14.253" v="5144" actId="1038"/>
        <pc:sldMkLst>
          <pc:docMk/>
          <pc:sldMk cId="383764723" sldId="360"/>
        </pc:sldMkLst>
        <pc:spChg chg="add mod">
          <ac:chgData name="Xin Yang" userId="f500ef1ed32bf3ee" providerId="LiveId" clId="{328D002E-17C8-466B-A925-3038C6E47B79}" dt="2024-07-27T09:45:24.618" v="4631"/>
          <ac:spMkLst>
            <pc:docMk/>
            <pc:sldMk cId="383764723" sldId="360"/>
            <ac:spMk id="3" creationId="{47064878-EA2F-738D-9940-95E92F67175A}"/>
          </ac:spMkLst>
        </pc:spChg>
        <pc:spChg chg="add del mod">
          <ac:chgData name="Xin Yang" userId="f500ef1ed32bf3ee" providerId="LiveId" clId="{328D002E-17C8-466B-A925-3038C6E47B79}" dt="2024-07-27T09:51:29.890" v="4720" actId="478"/>
          <ac:spMkLst>
            <pc:docMk/>
            <pc:sldMk cId="383764723" sldId="360"/>
            <ac:spMk id="6" creationId="{6D4C2BBE-9A71-877E-9B96-1603E2F00FBA}"/>
          </ac:spMkLst>
        </pc:spChg>
        <pc:spChg chg="add mod">
          <ac:chgData name="Xin Yang" userId="f500ef1ed32bf3ee" providerId="LiveId" clId="{328D002E-17C8-466B-A925-3038C6E47B79}" dt="2024-07-27T09:58:03.016" v="5032" actId="14100"/>
          <ac:spMkLst>
            <pc:docMk/>
            <pc:sldMk cId="383764723" sldId="360"/>
            <ac:spMk id="7" creationId="{97C85681-127F-96FA-F31B-2B20814AF95F}"/>
          </ac:spMkLst>
        </pc:spChg>
        <pc:spChg chg="add mod">
          <ac:chgData name="Xin Yang" userId="f500ef1ed32bf3ee" providerId="LiveId" clId="{328D002E-17C8-466B-A925-3038C6E47B79}" dt="2024-07-27T10:00:14.253" v="5144" actId="1038"/>
          <ac:spMkLst>
            <pc:docMk/>
            <pc:sldMk cId="383764723" sldId="360"/>
            <ac:spMk id="10" creationId="{7DB01923-B47F-58EC-50CC-FFDB77692A3D}"/>
          </ac:spMkLst>
        </pc:spChg>
        <pc:spChg chg="add mod">
          <ac:chgData name="Xin Yang" userId="f500ef1ed32bf3ee" providerId="LiveId" clId="{328D002E-17C8-466B-A925-3038C6E47B79}" dt="2024-07-27T09:59:05.793" v="5042" actId="1076"/>
          <ac:spMkLst>
            <pc:docMk/>
            <pc:sldMk cId="383764723" sldId="360"/>
            <ac:spMk id="14" creationId="{B9A265F1-7906-0F97-D970-3196E6A131E8}"/>
          </ac:spMkLst>
        </pc:spChg>
        <pc:spChg chg="add mod">
          <ac:chgData name="Xin Yang" userId="f500ef1ed32bf3ee" providerId="LiveId" clId="{328D002E-17C8-466B-A925-3038C6E47B79}" dt="2024-07-27T10:00:14.253" v="5144" actId="1038"/>
          <ac:spMkLst>
            <pc:docMk/>
            <pc:sldMk cId="383764723" sldId="360"/>
            <ac:spMk id="15" creationId="{0E6B0760-AA39-D721-5567-5867540136C5}"/>
          </ac:spMkLst>
        </pc:spChg>
        <pc:picChg chg="add mod">
          <ac:chgData name="Xin Yang" userId="f500ef1ed32bf3ee" providerId="LiveId" clId="{328D002E-17C8-466B-A925-3038C6E47B79}" dt="2024-07-27T09:57:12.914" v="4993" actId="1076"/>
          <ac:picMkLst>
            <pc:docMk/>
            <pc:sldMk cId="383764723" sldId="360"/>
            <ac:picMk id="5" creationId="{5595E18F-6C53-0F90-9B26-843C6C11A53E}"/>
          </ac:picMkLst>
        </pc:picChg>
        <pc:picChg chg="add del mod">
          <ac:chgData name="Xin Yang" userId="f500ef1ed32bf3ee" providerId="LiveId" clId="{328D002E-17C8-466B-A925-3038C6E47B79}" dt="2024-07-27T09:56:26.121" v="4976" actId="478"/>
          <ac:picMkLst>
            <pc:docMk/>
            <pc:sldMk cId="383764723" sldId="360"/>
            <ac:picMk id="9" creationId="{5CE1FF0E-A7E6-BBE0-7FFE-FD7B0CE23692}"/>
          </ac:picMkLst>
        </pc:picChg>
        <pc:picChg chg="add mod">
          <ac:chgData name="Xin Yang" userId="f500ef1ed32bf3ee" providerId="LiveId" clId="{328D002E-17C8-466B-A925-3038C6E47B79}" dt="2024-07-27T09:58:06.697" v="5033" actId="1076"/>
          <ac:picMkLst>
            <pc:docMk/>
            <pc:sldMk cId="383764723" sldId="360"/>
            <ac:picMk id="12" creationId="{DB8F14A5-0335-D6DF-B548-4B34DDEF0623}"/>
          </ac:picMkLst>
        </pc:picChg>
      </pc:sldChg>
      <pc:sldChg chg="new del">
        <pc:chgData name="Xin Yang" userId="f500ef1ed32bf3ee" providerId="LiveId" clId="{328D002E-17C8-466B-A925-3038C6E47B79}" dt="2024-07-27T10:00:36.261" v="5147" actId="47"/>
        <pc:sldMkLst>
          <pc:docMk/>
          <pc:sldMk cId="1449258551" sldId="361"/>
        </pc:sldMkLst>
      </pc:sldChg>
      <pc:sldMasterChg chg="modSldLayout">
        <pc:chgData name="Xin Yang" userId="f500ef1ed32bf3ee" providerId="LiveId" clId="{328D002E-17C8-466B-A925-3038C6E47B79}" dt="2024-07-27T09:05:42.997" v="2823" actId="478"/>
        <pc:sldMasterMkLst>
          <pc:docMk/>
          <pc:sldMasterMk cId="2742438178" sldId="2147483684"/>
        </pc:sldMasterMkLst>
        <pc:sldLayoutChg chg="delSp mod">
          <pc:chgData name="Xin Yang" userId="f500ef1ed32bf3ee" providerId="LiveId" clId="{328D002E-17C8-466B-A925-3038C6E47B79}" dt="2024-07-27T09:05:42.997" v="2823" actId="478"/>
          <pc:sldLayoutMkLst>
            <pc:docMk/>
            <pc:sldMasterMk cId="2742438178" sldId="2147483684"/>
            <pc:sldLayoutMk cId="3380417928" sldId="2147483696"/>
          </pc:sldLayoutMkLst>
          <pc:spChg chg="del">
            <ac:chgData name="Xin Yang" userId="f500ef1ed32bf3ee" providerId="LiveId" clId="{328D002E-17C8-466B-A925-3038C6E47B79}" dt="2024-07-27T09:05:42.997" v="2823" actId="478"/>
            <ac:spMkLst>
              <pc:docMk/>
              <pc:sldMasterMk cId="2742438178" sldId="2147483684"/>
              <pc:sldLayoutMk cId="3380417928" sldId="2147483696"/>
              <ac:spMk id="12" creationId="{7BECD3C8-F063-4793-5943-0F572293ECF9}"/>
            </ac:spMkLst>
          </pc:spChg>
          <pc:picChg chg="del">
            <ac:chgData name="Xin Yang" userId="f500ef1ed32bf3ee" providerId="LiveId" clId="{328D002E-17C8-466B-A925-3038C6E47B79}" dt="2024-07-27T09:05:41.522" v="2822" actId="478"/>
            <ac:picMkLst>
              <pc:docMk/>
              <pc:sldMasterMk cId="2742438178" sldId="2147483684"/>
              <pc:sldLayoutMk cId="3380417928" sldId="2147483696"/>
              <ac:picMk id="11" creationId="{9258CFE8-D934-5903-8D79-5F935DDFAF5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1C847A-A269-234A-B77D-459C770F26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33FF6B-0058-9083-D21A-D81DA558E8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44FA2-407D-4DA9-96D0-0EFF87160212}" type="datetimeFigureOut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128397-E21A-04DC-B377-072667020C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BCA869-8A52-5EE6-9F9E-A34BA8CAAE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9BFA-8480-48A8-A2DC-18B735B0C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12647-C186-47F1-A7AC-119BD404CCF1}" type="datetimeFigureOut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23963" y="1143000"/>
            <a:ext cx="4410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AB4D3-1296-4A67-BE67-CBBDCEF1C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44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AB4D3-1296-4A67-BE67-CBBDCEF1CB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7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6723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4417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8613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333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加速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计算时间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9569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7692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237197"/>
            <a:ext cx="9179799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970580"/>
            <a:ext cx="8099822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9A7-6243-4D78-92EC-0FB0A358A4A5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5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C61B-37A1-45A0-A4E6-A7E166294BF7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9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402483"/>
            <a:ext cx="2328699" cy="64064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402483"/>
            <a:ext cx="6851100" cy="64064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A192-48AD-4AE0-9060-53E1E4B936E6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417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F47B-7016-43CE-B2BC-7DAAC48813AC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2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884671"/>
            <a:ext cx="931479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059035"/>
            <a:ext cx="931479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D45D-1AF2-4F8A-A9F1-7D22B451EC02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0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012414"/>
            <a:ext cx="4589899" cy="47965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012414"/>
            <a:ext cx="4589899" cy="47965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7345-9BE9-4592-AB8E-2743ACCF224E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58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02484"/>
            <a:ext cx="9314796" cy="14611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853171"/>
            <a:ext cx="456880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761381"/>
            <a:ext cx="4568805" cy="40615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853171"/>
            <a:ext cx="459130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761381"/>
            <a:ext cx="4591306" cy="40615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0812-0338-4D72-8060-3776426C78B2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31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0C71-81DC-4D62-96E0-F2335666E57D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01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938A-D475-45FF-B01D-566FE26A7617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5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03978"/>
            <a:ext cx="3483205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88455"/>
            <a:ext cx="546738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267902"/>
            <a:ext cx="3483205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BE54-2C44-4C02-825F-03F1D9028EAA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03978"/>
            <a:ext cx="3483205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88455"/>
            <a:ext cx="546738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267902"/>
            <a:ext cx="3483205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4D2EA-DD2A-4370-AEE1-ECC00C87B3C5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93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402484"/>
            <a:ext cx="931479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012414"/>
            <a:ext cx="931479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006700"/>
            <a:ext cx="242994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B543F-4757-4BE3-99F7-4F9B4193BFBA}" type="datetime1">
              <a:rPr lang="zh-CN" altLang="en-US" smtClean="0"/>
              <a:t>2024/7/27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7006700"/>
            <a:ext cx="364492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4367" y="7145253"/>
            <a:ext cx="242994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772E8B-C83E-4059-8C85-49157AFC2E8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1F16D9-C5F4-49C7-A073-8C598FF4E350}"/>
              </a:ext>
            </a:extLst>
          </p:cNvPr>
          <p:cNvSpPr/>
          <p:nvPr userDrawn="1"/>
        </p:nvSpPr>
        <p:spPr>
          <a:xfrm>
            <a:off x="0" y="654514"/>
            <a:ext cx="10799763" cy="216000"/>
          </a:xfrm>
          <a:prstGeom prst="rect">
            <a:avLst/>
          </a:prstGeom>
          <a:solidFill>
            <a:srgbClr val="2EA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092F21-F0D7-4F1B-846B-38CFCBB36C80}"/>
              </a:ext>
            </a:extLst>
          </p:cNvPr>
          <p:cNvSpPr/>
          <p:nvPr userDrawn="1"/>
        </p:nvSpPr>
        <p:spPr>
          <a:xfrm>
            <a:off x="-1" y="898583"/>
            <a:ext cx="10799763" cy="90000"/>
          </a:xfrm>
          <a:prstGeom prst="rect">
            <a:avLst/>
          </a:prstGeom>
          <a:solidFill>
            <a:srgbClr val="036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1088ABEF-B66B-C959-19F3-642631BEFFC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27" y="-26156"/>
            <a:ext cx="731073" cy="7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gi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A89ED3-D8AF-41DB-A194-C5D587965D5F}"/>
              </a:ext>
            </a:extLst>
          </p:cNvPr>
          <p:cNvSpPr txBox="1"/>
          <p:nvPr/>
        </p:nvSpPr>
        <p:spPr>
          <a:xfrm>
            <a:off x="0" y="30822"/>
            <a:ext cx="939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VASPKIT</a:t>
            </a:r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「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机器学习力场培训班</a:t>
            </a:r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」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-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线上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-202407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91D502B-04AF-4C07-B4E6-1BA97EA4D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258" y="1530849"/>
            <a:ext cx="8541838" cy="21051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VASPKIT</a:t>
            </a:r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第二届培训班</a:t>
            </a:r>
            <a:br>
              <a:rPr lang="en-US" altLang="zh-CN" sz="54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54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图神经网络势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92F87B7A-D9DF-40A9-A06C-380C1E346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7171" y="4131680"/>
            <a:ext cx="8065294" cy="8921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2024.07.28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1BD2A2-37C5-4CFC-A775-CDD43116CE35}"/>
              </a:ext>
            </a:extLst>
          </p:cNvPr>
          <p:cNvSpPr txBox="1"/>
          <p:nvPr/>
        </p:nvSpPr>
        <p:spPr>
          <a:xfrm>
            <a:off x="350133" y="5744750"/>
            <a:ext cx="10099496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版权声明：本讲义和视频仅限参加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VASPKIT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培训班的学员个人学习使用。不得以任何方式擅自翻录、复制、传播、出售，或将其中内容挪作它用，否则将追究法律责任。如果您发现盗版和侵权行为，请保留侵权者的聊天记录和收款转账记录等。经核实后，我们给予举报者免费正版课程和现金奖励。</a:t>
            </a:r>
          </a:p>
        </p:txBody>
      </p:sp>
    </p:spTree>
    <p:extLst>
      <p:ext uri="{BB962C8B-B14F-4D97-AF65-F5344CB8AC3E}">
        <p14:creationId xmlns:p14="http://schemas.microsoft.com/office/powerpoint/2010/main" val="23618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D561D4D-D4E0-6570-4A1B-5FC7A2A19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1"/>
          <a:stretch/>
        </p:blipFill>
        <p:spPr>
          <a:xfrm>
            <a:off x="5635710" y="1268760"/>
            <a:ext cx="4907322" cy="396013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38F42-D6C5-C7EA-035E-D3AFEB1A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35289-0F87-5710-F855-D4658CB28934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利用主动学习工作流构建机器学习力场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7B622FE-9EFA-E8B4-BBD7-E6BDEF15C8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" y="1432182"/>
            <a:ext cx="6127576" cy="4085050"/>
          </a:xfrm>
          <a:prstGeom prst="rect">
            <a:avLst/>
          </a:prstGeom>
        </p:spPr>
      </p:pic>
      <p:sp>
        <p:nvSpPr>
          <p:cNvPr id="9" name="Cross 9">
            <a:extLst>
              <a:ext uri="{FF2B5EF4-FFF2-40B4-BE49-F238E27FC236}">
                <a16:creationId xmlns:a16="http://schemas.microsoft.com/office/drawing/2014/main" id="{E78C24E0-2F4D-D10C-2238-404BE91BFAD2}"/>
              </a:ext>
            </a:extLst>
          </p:cNvPr>
          <p:cNvSpPr/>
          <p:nvPr/>
        </p:nvSpPr>
        <p:spPr bwMode="auto">
          <a:xfrm rot="2700000">
            <a:off x="5747367" y="3388651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Cross 12">
            <a:extLst>
              <a:ext uri="{FF2B5EF4-FFF2-40B4-BE49-F238E27FC236}">
                <a16:creationId xmlns:a16="http://schemas.microsoft.com/office/drawing/2014/main" id="{1D38DAA5-E336-2953-85D1-A353C3F5F8D2}"/>
              </a:ext>
            </a:extLst>
          </p:cNvPr>
          <p:cNvSpPr/>
          <p:nvPr/>
        </p:nvSpPr>
        <p:spPr bwMode="auto">
          <a:xfrm rot="2700000">
            <a:off x="5663565" y="3388653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Cross 13">
            <a:extLst>
              <a:ext uri="{FF2B5EF4-FFF2-40B4-BE49-F238E27FC236}">
                <a16:creationId xmlns:a16="http://schemas.microsoft.com/office/drawing/2014/main" id="{B3488C5A-1A51-3F95-8E20-12259CB37C2F}"/>
              </a:ext>
            </a:extLst>
          </p:cNvPr>
          <p:cNvSpPr/>
          <p:nvPr/>
        </p:nvSpPr>
        <p:spPr bwMode="auto">
          <a:xfrm rot="2700000">
            <a:off x="5531347" y="3388654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27DC339-8769-A1C6-F082-1799DE6FB095}"/>
              </a:ext>
            </a:extLst>
          </p:cNvPr>
          <p:cNvSpPr txBox="1"/>
          <p:nvPr/>
        </p:nvSpPr>
        <p:spPr>
          <a:xfrm>
            <a:off x="550590" y="5538306"/>
            <a:ext cx="7254580" cy="92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不确定但是相似的结构被选取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重训练模型效果差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ross 15">
            <a:extLst>
              <a:ext uri="{FF2B5EF4-FFF2-40B4-BE49-F238E27FC236}">
                <a16:creationId xmlns:a16="http://schemas.microsoft.com/office/drawing/2014/main" id="{8B410615-78B8-B051-BF5B-BBE4E3E4D78F}"/>
              </a:ext>
            </a:extLst>
          </p:cNvPr>
          <p:cNvSpPr/>
          <p:nvPr/>
        </p:nvSpPr>
        <p:spPr bwMode="auto">
          <a:xfrm rot="2700000">
            <a:off x="8839130" y="2150818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2FC16E1F-AF0F-2F5D-033B-40E2A8E95DFA}"/>
              </a:ext>
            </a:extLst>
          </p:cNvPr>
          <p:cNvSpPr txBox="1"/>
          <p:nvPr/>
        </p:nvSpPr>
        <p:spPr>
          <a:xfrm>
            <a:off x="6283782" y="1309071"/>
            <a:ext cx="33123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sz="1800" b="1" dirty="0">
                <a:latin typeface="+mn-lt"/>
              </a:rPr>
              <a:t>Naïve search:</a:t>
            </a:r>
            <a:endParaRPr lang="zh-CN" altLang="en-US" sz="1800" b="1" dirty="0" err="1">
              <a:latin typeface="+mn-lt"/>
            </a:endParaRPr>
          </a:p>
        </p:txBody>
      </p:sp>
      <p:sp>
        <p:nvSpPr>
          <p:cNvPr id="15" name="Cross 4">
            <a:extLst>
              <a:ext uri="{FF2B5EF4-FFF2-40B4-BE49-F238E27FC236}">
                <a16:creationId xmlns:a16="http://schemas.microsoft.com/office/drawing/2014/main" id="{4B347CBD-F4CF-C95A-BCE0-ED98EB2F75C8}"/>
              </a:ext>
            </a:extLst>
          </p:cNvPr>
          <p:cNvSpPr/>
          <p:nvPr/>
        </p:nvSpPr>
        <p:spPr bwMode="auto">
          <a:xfrm rot="2700000">
            <a:off x="5837826" y="3392456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Cross 28">
            <a:extLst>
              <a:ext uri="{FF2B5EF4-FFF2-40B4-BE49-F238E27FC236}">
                <a16:creationId xmlns:a16="http://schemas.microsoft.com/office/drawing/2014/main" id="{88C55D57-1BA1-0C7D-20BC-E6F190A48AEF}"/>
              </a:ext>
            </a:extLst>
          </p:cNvPr>
          <p:cNvSpPr/>
          <p:nvPr/>
        </p:nvSpPr>
        <p:spPr bwMode="auto">
          <a:xfrm rot="2700000">
            <a:off x="8725220" y="2159972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Cross 29">
            <a:extLst>
              <a:ext uri="{FF2B5EF4-FFF2-40B4-BE49-F238E27FC236}">
                <a16:creationId xmlns:a16="http://schemas.microsoft.com/office/drawing/2014/main" id="{B4C0799B-253C-DEA6-FC96-856D2EEEDD98}"/>
              </a:ext>
            </a:extLst>
          </p:cNvPr>
          <p:cNvSpPr/>
          <p:nvPr/>
        </p:nvSpPr>
        <p:spPr bwMode="auto">
          <a:xfrm rot="2700000">
            <a:off x="8720143" y="2245545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Cross 30">
            <a:extLst>
              <a:ext uri="{FF2B5EF4-FFF2-40B4-BE49-F238E27FC236}">
                <a16:creationId xmlns:a16="http://schemas.microsoft.com/office/drawing/2014/main" id="{7C7ED5B2-FA1C-E93B-5CED-20BED0405610}"/>
              </a:ext>
            </a:extLst>
          </p:cNvPr>
          <p:cNvSpPr/>
          <p:nvPr/>
        </p:nvSpPr>
        <p:spPr bwMode="auto">
          <a:xfrm rot="2700000">
            <a:off x="8815862" y="2286524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91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38F42-D6C5-C7EA-035E-D3AFEB1A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E5F727-4BFB-2DEA-E8BE-6A3AEB2C2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" y="1432182"/>
            <a:ext cx="6127576" cy="4085050"/>
          </a:xfrm>
          <a:prstGeom prst="rect">
            <a:avLst/>
          </a:prstGeom>
        </p:spPr>
      </p:pic>
      <p:sp>
        <p:nvSpPr>
          <p:cNvPr id="5" name="Cross 9">
            <a:extLst>
              <a:ext uri="{FF2B5EF4-FFF2-40B4-BE49-F238E27FC236}">
                <a16:creationId xmlns:a16="http://schemas.microsoft.com/office/drawing/2014/main" id="{3EA56778-11C6-4B56-4ECD-B10C71A910AA}"/>
              </a:ext>
            </a:extLst>
          </p:cNvPr>
          <p:cNvSpPr/>
          <p:nvPr/>
        </p:nvSpPr>
        <p:spPr bwMode="auto">
          <a:xfrm rot="2700000">
            <a:off x="5839912" y="3392315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Cross 12">
            <a:extLst>
              <a:ext uri="{FF2B5EF4-FFF2-40B4-BE49-F238E27FC236}">
                <a16:creationId xmlns:a16="http://schemas.microsoft.com/office/drawing/2014/main" id="{49CD538D-FEBF-3830-1091-8ACE8B94216D}"/>
              </a:ext>
            </a:extLst>
          </p:cNvPr>
          <p:cNvSpPr/>
          <p:nvPr/>
        </p:nvSpPr>
        <p:spPr bwMode="auto">
          <a:xfrm rot="2700000">
            <a:off x="2277271" y="3664887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Cross 13">
            <a:extLst>
              <a:ext uri="{FF2B5EF4-FFF2-40B4-BE49-F238E27FC236}">
                <a16:creationId xmlns:a16="http://schemas.microsoft.com/office/drawing/2014/main" id="{6810860F-63F5-E73B-B2E0-AE981961A362}"/>
              </a:ext>
            </a:extLst>
          </p:cNvPr>
          <p:cNvSpPr/>
          <p:nvPr/>
        </p:nvSpPr>
        <p:spPr bwMode="auto">
          <a:xfrm rot="2700000">
            <a:off x="1413174" y="3610688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9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81DCEB5-5AC5-BBD5-D10C-98EA96EFB7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r="7841"/>
          <a:stretch/>
        </p:blipFill>
        <p:spPr>
          <a:xfrm>
            <a:off x="6501384" y="1268760"/>
            <a:ext cx="4265676" cy="3960135"/>
          </a:xfrm>
          <a:prstGeom prst="rect">
            <a:avLst/>
          </a:prstGeom>
        </p:spPr>
      </p:pic>
      <p:sp>
        <p:nvSpPr>
          <p:cNvPr id="10" name="Cross 11">
            <a:extLst>
              <a:ext uri="{FF2B5EF4-FFF2-40B4-BE49-F238E27FC236}">
                <a16:creationId xmlns:a16="http://schemas.microsoft.com/office/drawing/2014/main" id="{4EF9187F-400D-B08B-74EE-A3FAE4F4EFB6}"/>
              </a:ext>
            </a:extLst>
          </p:cNvPr>
          <p:cNvSpPr/>
          <p:nvPr/>
        </p:nvSpPr>
        <p:spPr bwMode="auto">
          <a:xfrm rot="2700000">
            <a:off x="9192396" y="4072574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1" name="Cross 14">
            <a:extLst>
              <a:ext uri="{FF2B5EF4-FFF2-40B4-BE49-F238E27FC236}">
                <a16:creationId xmlns:a16="http://schemas.microsoft.com/office/drawing/2014/main" id="{61E536D5-9E11-A0A0-4281-92289F8E73C6}"/>
              </a:ext>
            </a:extLst>
          </p:cNvPr>
          <p:cNvSpPr/>
          <p:nvPr/>
        </p:nvSpPr>
        <p:spPr bwMode="auto">
          <a:xfrm rot="2700000">
            <a:off x="7168657" y="4072574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Cross 15">
            <a:extLst>
              <a:ext uri="{FF2B5EF4-FFF2-40B4-BE49-F238E27FC236}">
                <a16:creationId xmlns:a16="http://schemas.microsoft.com/office/drawing/2014/main" id="{4B835B52-4242-31BB-B9DD-5355C064F77E}"/>
              </a:ext>
            </a:extLst>
          </p:cNvPr>
          <p:cNvSpPr/>
          <p:nvPr/>
        </p:nvSpPr>
        <p:spPr bwMode="auto">
          <a:xfrm rot="2700000">
            <a:off x="7156620" y="2884592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Cross 16">
            <a:extLst>
              <a:ext uri="{FF2B5EF4-FFF2-40B4-BE49-F238E27FC236}">
                <a16:creationId xmlns:a16="http://schemas.microsoft.com/office/drawing/2014/main" id="{4DD6E42E-2858-8E00-6D6F-DBF7828B2E25}"/>
              </a:ext>
            </a:extLst>
          </p:cNvPr>
          <p:cNvSpPr/>
          <p:nvPr/>
        </p:nvSpPr>
        <p:spPr bwMode="auto">
          <a:xfrm rot="2700000">
            <a:off x="9070677" y="2273171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826EEC00-7683-F602-16AF-5BE24277DC29}"/>
              </a:ext>
            </a:extLst>
          </p:cNvPr>
          <p:cNvSpPr txBox="1"/>
          <p:nvPr/>
        </p:nvSpPr>
        <p:spPr>
          <a:xfrm>
            <a:off x="6548958" y="1309071"/>
            <a:ext cx="33123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sz="1800" b="1" dirty="0">
                <a:latin typeface="+mn-lt"/>
              </a:rPr>
              <a:t>Ideal selection:</a:t>
            </a:r>
            <a:endParaRPr lang="zh-CN" altLang="en-US" sz="1800" b="1" dirty="0" err="1">
              <a:latin typeface="+mn-lt"/>
            </a:endParaRPr>
          </a:p>
        </p:txBody>
      </p:sp>
      <p:sp>
        <p:nvSpPr>
          <p:cNvPr id="15" name="Cross 7">
            <a:extLst>
              <a:ext uri="{FF2B5EF4-FFF2-40B4-BE49-F238E27FC236}">
                <a16:creationId xmlns:a16="http://schemas.microsoft.com/office/drawing/2014/main" id="{624B4791-A8A0-754F-B061-F1ABDF3BF438}"/>
              </a:ext>
            </a:extLst>
          </p:cNvPr>
          <p:cNvSpPr/>
          <p:nvPr/>
        </p:nvSpPr>
        <p:spPr bwMode="auto">
          <a:xfrm rot="2700000">
            <a:off x="4148150" y="2656773"/>
            <a:ext cx="157683" cy="164502"/>
          </a:xfrm>
          <a:prstGeom prst="plus">
            <a:avLst>
              <a:gd name="adj" fmla="val 4134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5AA70399-29A6-D0BE-A22E-E681F965E0E5}"/>
              </a:ext>
            </a:extLst>
          </p:cNvPr>
          <p:cNvSpPr txBox="1"/>
          <p:nvPr/>
        </p:nvSpPr>
        <p:spPr>
          <a:xfrm>
            <a:off x="550590" y="5538306"/>
            <a:ext cx="7254580" cy="926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批主动学习可以比较不同结构的信息；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重训练可以有效改善模型效果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6678A5-73EA-65CE-60E8-991D49C41B77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利用主动学习工作流构建机器学习力场</a:t>
            </a:r>
          </a:p>
        </p:txBody>
      </p:sp>
    </p:spTree>
    <p:extLst>
      <p:ext uri="{BB962C8B-B14F-4D97-AF65-F5344CB8AC3E}">
        <p14:creationId xmlns:p14="http://schemas.microsoft.com/office/powerpoint/2010/main" val="185598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2C37F-97C9-E792-D23F-3F8FC9D7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9BA7497-C536-068E-10F7-BE58706F2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10" y="1983283"/>
            <a:ext cx="2452555" cy="2093789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E28EBD43-354C-30A0-FCF0-C52D32201301}"/>
              </a:ext>
            </a:extLst>
          </p:cNvPr>
          <p:cNvGrpSpPr/>
          <p:nvPr/>
        </p:nvGrpSpPr>
        <p:grpSpPr>
          <a:xfrm>
            <a:off x="4356570" y="2217667"/>
            <a:ext cx="1542158" cy="1418755"/>
            <a:chOff x="3972355" y="2646682"/>
            <a:chExt cx="2357367" cy="2168734"/>
          </a:xfrm>
        </p:grpSpPr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A2A668AD-3B2A-E3F9-D3B8-05707F22B93F}"/>
                </a:ext>
              </a:extLst>
            </p:cNvPr>
            <p:cNvGrpSpPr/>
            <p:nvPr/>
          </p:nvGrpSpPr>
          <p:grpSpPr>
            <a:xfrm>
              <a:off x="3972355" y="2646682"/>
              <a:ext cx="2357367" cy="2168734"/>
              <a:chOff x="3812495" y="2678653"/>
              <a:chExt cx="2357367" cy="2168734"/>
            </a:xfrm>
          </p:grpSpPr>
          <p:grpSp>
            <p:nvGrpSpPr>
              <p:cNvPr id="16" name="Group 19">
                <a:extLst>
                  <a:ext uri="{FF2B5EF4-FFF2-40B4-BE49-F238E27FC236}">
                    <a16:creationId xmlns:a16="http://schemas.microsoft.com/office/drawing/2014/main" id="{B364E92C-1332-F1FB-3B0A-41A00CA0D01D}"/>
                  </a:ext>
                </a:extLst>
              </p:cNvPr>
              <p:cNvGrpSpPr/>
              <p:nvPr/>
            </p:nvGrpSpPr>
            <p:grpSpPr>
              <a:xfrm>
                <a:off x="3812495" y="2678653"/>
                <a:ext cx="2357367" cy="2168734"/>
                <a:chOff x="3812495" y="2678653"/>
                <a:chExt cx="2357367" cy="2168734"/>
              </a:xfrm>
            </p:grpSpPr>
            <p:grpSp>
              <p:nvGrpSpPr>
                <p:cNvPr id="22" name="Group 25">
                  <a:extLst>
                    <a:ext uri="{FF2B5EF4-FFF2-40B4-BE49-F238E27FC236}">
                      <a16:creationId xmlns:a16="http://schemas.microsoft.com/office/drawing/2014/main" id="{619CA14F-8E78-663F-1B97-2F8A0A412E43}"/>
                    </a:ext>
                  </a:extLst>
                </p:cNvPr>
                <p:cNvGrpSpPr/>
                <p:nvPr/>
              </p:nvGrpSpPr>
              <p:grpSpPr>
                <a:xfrm>
                  <a:off x="3812495" y="2678653"/>
                  <a:ext cx="2357367" cy="2168734"/>
                  <a:chOff x="1114056" y="1583141"/>
                  <a:chExt cx="2357367" cy="2168734"/>
                </a:xfrm>
              </p:grpSpPr>
              <p:sp>
                <p:nvSpPr>
                  <p:cNvPr id="27" name="Oval 30">
                    <a:extLst>
                      <a:ext uri="{FF2B5EF4-FFF2-40B4-BE49-F238E27FC236}">
                        <a16:creationId xmlns:a16="http://schemas.microsoft.com/office/drawing/2014/main" id="{E601445B-DBF9-6C1A-8827-657DC1A4612C}"/>
                      </a:ext>
                    </a:extLst>
                  </p:cNvPr>
                  <p:cNvSpPr/>
                  <p:nvPr/>
                </p:nvSpPr>
                <p:spPr>
                  <a:xfrm>
                    <a:off x="2540326" y="1583141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28" name="Oval 31">
                    <a:extLst>
                      <a:ext uri="{FF2B5EF4-FFF2-40B4-BE49-F238E27FC236}">
                        <a16:creationId xmlns:a16="http://schemas.microsoft.com/office/drawing/2014/main" id="{B80C99C2-3093-64CD-252A-B041456BF6F8}"/>
                      </a:ext>
                    </a:extLst>
                  </p:cNvPr>
                  <p:cNvSpPr/>
                  <p:nvPr/>
                </p:nvSpPr>
                <p:spPr>
                  <a:xfrm>
                    <a:off x="2021498" y="2075691"/>
                    <a:ext cx="140679" cy="140679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29" name="Oval 32">
                    <a:extLst>
                      <a:ext uri="{FF2B5EF4-FFF2-40B4-BE49-F238E27FC236}">
                        <a16:creationId xmlns:a16="http://schemas.microsoft.com/office/drawing/2014/main" id="{95C8F6FA-CC0D-57D2-00CF-B76F89687E08}"/>
                      </a:ext>
                    </a:extLst>
                  </p:cNvPr>
                  <p:cNvSpPr/>
                  <p:nvPr/>
                </p:nvSpPr>
                <p:spPr>
                  <a:xfrm>
                    <a:off x="2588663" y="2823141"/>
                    <a:ext cx="140679" cy="140679"/>
                  </a:xfrm>
                  <a:prstGeom prst="ellipse">
                    <a:avLst/>
                  </a:prstGeom>
                  <a:solidFill>
                    <a:srgbClr val="00B0F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30" name="Oval 33">
                    <a:extLst>
                      <a:ext uri="{FF2B5EF4-FFF2-40B4-BE49-F238E27FC236}">
                        <a16:creationId xmlns:a16="http://schemas.microsoft.com/office/drawing/2014/main" id="{2A25667E-68EE-3F75-429A-72DD319526CB}"/>
                      </a:ext>
                    </a:extLst>
                  </p:cNvPr>
                  <p:cNvSpPr/>
                  <p:nvPr/>
                </p:nvSpPr>
                <p:spPr>
                  <a:xfrm>
                    <a:off x="1726488" y="2914257"/>
                    <a:ext cx="140679" cy="140679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31" name="Oval 34">
                    <a:extLst>
                      <a:ext uri="{FF2B5EF4-FFF2-40B4-BE49-F238E27FC236}">
                        <a16:creationId xmlns:a16="http://schemas.microsoft.com/office/drawing/2014/main" id="{E953AE20-8569-8640-0FD4-D8CC221FBD0D}"/>
                      </a:ext>
                    </a:extLst>
                  </p:cNvPr>
                  <p:cNvSpPr/>
                  <p:nvPr/>
                </p:nvSpPr>
                <p:spPr>
                  <a:xfrm>
                    <a:off x="2290252" y="2554582"/>
                    <a:ext cx="140679" cy="140679"/>
                  </a:xfrm>
                  <a:prstGeom prst="ellipse">
                    <a:avLst/>
                  </a:prstGeom>
                  <a:solidFill>
                    <a:srgbClr val="7030A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32" name="Oval 35">
                    <a:extLst>
                      <a:ext uri="{FF2B5EF4-FFF2-40B4-BE49-F238E27FC236}">
                        <a16:creationId xmlns:a16="http://schemas.microsoft.com/office/drawing/2014/main" id="{2DFC8CA9-D79F-B59F-B5B8-DC2A58C6015A}"/>
                      </a:ext>
                    </a:extLst>
                  </p:cNvPr>
                  <p:cNvSpPr/>
                  <p:nvPr/>
                </p:nvSpPr>
                <p:spPr>
                  <a:xfrm>
                    <a:off x="2652955" y="2172504"/>
                    <a:ext cx="140679" cy="140679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cxnSp>
                <p:nvCxnSpPr>
                  <p:cNvPr id="33" name="Straight Connector 36">
                    <a:extLst>
                      <a:ext uri="{FF2B5EF4-FFF2-40B4-BE49-F238E27FC236}">
                        <a16:creationId xmlns:a16="http://schemas.microsoft.com/office/drawing/2014/main" id="{F6954532-5935-8724-0E2B-94C36B370328}"/>
                      </a:ext>
                    </a:extLst>
                  </p:cNvPr>
                  <p:cNvCxnSpPr>
                    <a:cxnSpLocks/>
                    <a:stCxn id="28" idx="5"/>
                    <a:endCxn id="31" idx="1"/>
                  </p:cNvCxnSpPr>
                  <p:nvPr/>
                </p:nvCxnSpPr>
                <p:spPr>
                  <a:xfrm>
                    <a:off x="2141575" y="2195768"/>
                    <a:ext cx="169279" cy="379416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7">
                    <a:extLst>
                      <a:ext uri="{FF2B5EF4-FFF2-40B4-BE49-F238E27FC236}">
                        <a16:creationId xmlns:a16="http://schemas.microsoft.com/office/drawing/2014/main" id="{1C08E571-AC09-F92A-FD93-A0675E7214CD}"/>
                      </a:ext>
                    </a:extLst>
                  </p:cNvPr>
                  <p:cNvCxnSpPr>
                    <a:cxnSpLocks/>
                    <a:endCxn id="31" idx="3"/>
                  </p:cNvCxnSpPr>
                  <p:nvPr/>
                </p:nvCxnSpPr>
                <p:spPr>
                  <a:xfrm flipV="1">
                    <a:off x="1854378" y="2674659"/>
                    <a:ext cx="456476" cy="279556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8">
                    <a:extLst>
                      <a:ext uri="{FF2B5EF4-FFF2-40B4-BE49-F238E27FC236}">
                        <a16:creationId xmlns:a16="http://schemas.microsoft.com/office/drawing/2014/main" id="{FD381DDD-2565-0A4C-F515-980EF92F1E4A}"/>
                      </a:ext>
                    </a:extLst>
                  </p:cNvPr>
                  <p:cNvCxnSpPr>
                    <a:cxnSpLocks/>
                    <a:endCxn id="29" idx="1"/>
                  </p:cNvCxnSpPr>
                  <p:nvPr/>
                </p:nvCxnSpPr>
                <p:spPr>
                  <a:xfrm>
                    <a:off x="2412803" y="2673140"/>
                    <a:ext cx="196462" cy="170603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9">
                    <a:extLst>
                      <a:ext uri="{FF2B5EF4-FFF2-40B4-BE49-F238E27FC236}">
                        <a16:creationId xmlns:a16="http://schemas.microsoft.com/office/drawing/2014/main" id="{3870722B-DAC3-9F56-81DB-D35A0C82697C}"/>
                      </a:ext>
                    </a:extLst>
                  </p:cNvPr>
                  <p:cNvCxnSpPr>
                    <a:cxnSpLocks/>
                    <a:stCxn id="31" idx="7"/>
                    <a:endCxn id="32" idx="3"/>
                  </p:cNvCxnSpPr>
                  <p:nvPr/>
                </p:nvCxnSpPr>
                <p:spPr>
                  <a:xfrm flipV="1">
                    <a:off x="2410329" y="2292581"/>
                    <a:ext cx="263228" cy="282603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Oval 40">
                    <a:extLst>
                      <a:ext uri="{FF2B5EF4-FFF2-40B4-BE49-F238E27FC236}">
                        <a16:creationId xmlns:a16="http://schemas.microsoft.com/office/drawing/2014/main" id="{97876078-A0B8-19A5-096B-4ED4EEBE0C7F}"/>
                      </a:ext>
                    </a:extLst>
                  </p:cNvPr>
                  <p:cNvSpPr/>
                  <p:nvPr/>
                </p:nvSpPr>
                <p:spPr>
                  <a:xfrm>
                    <a:off x="1573008" y="1837338"/>
                    <a:ext cx="1575166" cy="1575166"/>
                  </a:xfrm>
                  <a:prstGeom prst="ellipse">
                    <a:avLst/>
                  </a:prstGeom>
                  <a:noFill/>
                  <a:ln w="6350"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Oval 41">
                    <a:extLst>
                      <a:ext uri="{FF2B5EF4-FFF2-40B4-BE49-F238E27FC236}">
                        <a16:creationId xmlns:a16="http://schemas.microsoft.com/office/drawing/2014/main" id="{0A13F94A-1170-E78B-65BD-0241E0A6EB4D}"/>
                      </a:ext>
                    </a:extLst>
                  </p:cNvPr>
                  <p:cNvSpPr/>
                  <p:nvPr/>
                </p:nvSpPr>
                <p:spPr>
                  <a:xfrm>
                    <a:off x="1778785" y="1696659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39" name="Oval 42">
                    <a:extLst>
                      <a:ext uri="{FF2B5EF4-FFF2-40B4-BE49-F238E27FC236}">
                        <a16:creationId xmlns:a16="http://schemas.microsoft.com/office/drawing/2014/main" id="{6A7F4141-B3A8-C303-5F84-7A48C50F52D8}"/>
                      </a:ext>
                    </a:extLst>
                  </p:cNvPr>
                  <p:cNvSpPr/>
                  <p:nvPr/>
                </p:nvSpPr>
                <p:spPr>
                  <a:xfrm>
                    <a:off x="1337300" y="2728061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0" name="Oval 43">
                    <a:extLst>
                      <a:ext uri="{FF2B5EF4-FFF2-40B4-BE49-F238E27FC236}">
                        <a16:creationId xmlns:a16="http://schemas.microsoft.com/office/drawing/2014/main" id="{FE226E52-8080-8FCF-AB60-5FF65EBB4F7F}"/>
                      </a:ext>
                    </a:extLst>
                  </p:cNvPr>
                  <p:cNvSpPr/>
                  <p:nvPr/>
                </p:nvSpPr>
                <p:spPr>
                  <a:xfrm>
                    <a:off x="1455154" y="3298950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1" name="Oval 44">
                    <a:extLst>
                      <a:ext uri="{FF2B5EF4-FFF2-40B4-BE49-F238E27FC236}">
                        <a16:creationId xmlns:a16="http://schemas.microsoft.com/office/drawing/2014/main" id="{5C13C046-57E1-0666-E25E-D8F41FD0BE74}"/>
                      </a:ext>
                    </a:extLst>
                  </p:cNvPr>
                  <p:cNvSpPr/>
                  <p:nvPr/>
                </p:nvSpPr>
                <p:spPr>
                  <a:xfrm>
                    <a:off x="1114056" y="3095420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2" name="Oval 45">
                    <a:extLst>
                      <a:ext uri="{FF2B5EF4-FFF2-40B4-BE49-F238E27FC236}">
                        <a16:creationId xmlns:a16="http://schemas.microsoft.com/office/drawing/2014/main" id="{85497757-41C5-1E48-2F24-07101671AF4A}"/>
                      </a:ext>
                    </a:extLst>
                  </p:cNvPr>
                  <p:cNvSpPr/>
                  <p:nvPr/>
                </p:nvSpPr>
                <p:spPr>
                  <a:xfrm>
                    <a:off x="3077834" y="1907756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3" name="Oval 46">
                    <a:extLst>
                      <a:ext uri="{FF2B5EF4-FFF2-40B4-BE49-F238E27FC236}">
                        <a16:creationId xmlns:a16="http://schemas.microsoft.com/office/drawing/2014/main" id="{9E056AA7-8B82-3665-C2F6-0A0604147AC2}"/>
                      </a:ext>
                    </a:extLst>
                  </p:cNvPr>
                  <p:cNvSpPr/>
                  <p:nvPr/>
                </p:nvSpPr>
                <p:spPr>
                  <a:xfrm>
                    <a:off x="2652955" y="3576026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4" name="Oval 47">
                    <a:extLst>
                      <a:ext uri="{FF2B5EF4-FFF2-40B4-BE49-F238E27FC236}">
                        <a16:creationId xmlns:a16="http://schemas.microsoft.com/office/drawing/2014/main" id="{FD7B43E7-8C30-C06C-D6AB-9BAC411C3A1D}"/>
                      </a:ext>
                    </a:extLst>
                  </p:cNvPr>
                  <p:cNvSpPr/>
                  <p:nvPr/>
                </p:nvSpPr>
                <p:spPr>
                  <a:xfrm>
                    <a:off x="2949943" y="3611196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5" name="Oval 48">
                    <a:extLst>
                      <a:ext uri="{FF2B5EF4-FFF2-40B4-BE49-F238E27FC236}">
                        <a16:creationId xmlns:a16="http://schemas.microsoft.com/office/drawing/2014/main" id="{85F9EF52-5290-374B-1C6A-194F8652AB93}"/>
                      </a:ext>
                    </a:extLst>
                  </p:cNvPr>
                  <p:cNvSpPr/>
                  <p:nvPr/>
                </p:nvSpPr>
                <p:spPr>
                  <a:xfrm>
                    <a:off x="3007494" y="3170386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6" name="Oval 49">
                    <a:extLst>
                      <a:ext uri="{FF2B5EF4-FFF2-40B4-BE49-F238E27FC236}">
                        <a16:creationId xmlns:a16="http://schemas.microsoft.com/office/drawing/2014/main" id="{589B8888-470A-E104-02CB-6132D540088F}"/>
                      </a:ext>
                    </a:extLst>
                  </p:cNvPr>
                  <p:cNvSpPr/>
                  <p:nvPr/>
                </p:nvSpPr>
                <p:spPr>
                  <a:xfrm>
                    <a:off x="3330744" y="2965611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sp>
                <p:nvSpPr>
                  <p:cNvPr id="47" name="Oval 50">
                    <a:extLst>
                      <a:ext uri="{FF2B5EF4-FFF2-40B4-BE49-F238E27FC236}">
                        <a16:creationId xmlns:a16="http://schemas.microsoft.com/office/drawing/2014/main" id="{9C66F844-4127-DD7D-8A15-BD1FB5798E50}"/>
                      </a:ext>
                    </a:extLst>
                  </p:cNvPr>
                  <p:cNvSpPr/>
                  <p:nvPr/>
                </p:nvSpPr>
                <p:spPr>
                  <a:xfrm>
                    <a:off x="3168451" y="2740209"/>
                    <a:ext cx="140679" cy="140679"/>
                  </a:xfrm>
                  <a:prstGeom prst="ellipse">
                    <a:avLst/>
                  </a:prstGeom>
                  <a:solidFill>
                    <a:srgbClr val="848484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>
                        <a:solidFill>
                          <a:srgbClr val="838383"/>
                        </a:solidFill>
                      </a:ln>
                    </a:endParaRPr>
                  </a:p>
                </p:txBody>
              </p:sp>
              <p:cxnSp>
                <p:nvCxnSpPr>
                  <p:cNvPr id="48" name="Straight Connector 51">
                    <a:extLst>
                      <a:ext uri="{FF2B5EF4-FFF2-40B4-BE49-F238E27FC236}">
                        <a16:creationId xmlns:a16="http://schemas.microsoft.com/office/drawing/2014/main" id="{67D05060-D030-C1B4-DB72-3E243F61EB24}"/>
                      </a:ext>
                    </a:extLst>
                  </p:cNvPr>
                  <p:cNvCxnSpPr>
                    <a:cxnSpLocks/>
                    <a:stCxn id="29" idx="5"/>
                    <a:endCxn id="45" idx="1"/>
                  </p:cNvCxnSpPr>
                  <p:nvPr/>
                </p:nvCxnSpPr>
                <p:spPr>
                  <a:xfrm>
                    <a:off x="2708740" y="2943218"/>
                    <a:ext cx="319356" cy="247770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52">
                    <a:extLst>
                      <a:ext uri="{FF2B5EF4-FFF2-40B4-BE49-F238E27FC236}">
                        <a16:creationId xmlns:a16="http://schemas.microsoft.com/office/drawing/2014/main" id="{4DA6057E-81C4-76A6-F99C-0D5759DCC38E}"/>
                      </a:ext>
                    </a:extLst>
                  </p:cNvPr>
                  <p:cNvCxnSpPr>
                    <a:cxnSpLocks/>
                    <a:endCxn id="47" idx="2"/>
                  </p:cNvCxnSpPr>
                  <p:nvPr/>
                </p:nvCxnSpPr>
                <p:spPr>
                  <a:xfrm flipV="1">
                    <a:off x="2716554" y="2810549"/>
                    <a:ext cx="451897" cy="63750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53">
                    <a:extLst>
                      <a:ext uri="{FF2B5EF4-FFF2-40B4-BE49-F238E27FC236}">
                        <a16:creationId xmlns:a16="http://schemas.microsoft.com/office/drawing/2014/main" id="{922778CB-133B-BDD5-DD6D-D5DC2703A94C}"/>
                      </a:ext>
                    </a:extLst>
                  </p:cNvPr>
                  <p:cNvCxnSpPr>
                    <a:cxnSpLocks/>
                    <a:endCxn id="46" idx="1"/>
                  </p:cNvCxnSpPr>
                  <p:nvPr/>
                </p:nvCxnSpPr>
                <p:spPr>
                  <a:xfrm>
                    <a:off x="3286079" y="2864172"/>
                    <a:ext cx="65267" cy="122041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4">
                    <a:extLst>
                      <a:ext uri="{FF2B5EF4-FFF2-40B4-BE49-F238E27FC236}">
                        <a16:creationId xmlns:a16="http://schemas.microsoft.com/office/drawing/2014/main" id="{A574C95E-1DDF-4A09-D17C-9F939B3B8AD5}"/>
                      </a:ext>
                    </a:extLst>
                  </p:cNvPr>
                  <p:cNvCxnSpPr>
                    <a:cxnSpLocks/>
                    <a:stCxn id="46" idx="3"/>
                    <a:endCxn id="45" idx="7"/>
                  </p:cNvCxnSpPr>
                  <p:nvPr/>
                </p:nvCxnSpPr>
                <p:spPr>
                  <a:xfrm flipH="1">
                    <a:off x="3127571" y="3085688"/>
                    <a:ext cx="223775" cy="105300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5">
                    <a:extLst>
                      <a:ext uri="{FF2B5EF4-FFF2-40B4-BE49-F238E27FC236}">
                        <a16:creationId xmlns:a16="http://schemas.microsoft.com/office/drawing/2014/main" id="{B8BCBF05-A0C3-2D68-8D46-AC756EBBE9BE}"/>
                      </a:ext>
                    </a:extLst>
                  </p:cNvPr>
                  <p:cNvCxnSpPr>
                    <a:cxnSpLocks/>
                    <a:stCxn id="45" idx="0"/>
                  </p:cNvCxnSpPr>
                  <p:nvPr/>
                </p:nvCxnSpPr>
                <p:spPr>
                  <a:xfrm flipV="1">
                    <a:off x="3077834" y="2871088"/>
                    <a:ext cx="138552" cy="299298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6">
                    <a:extLst>
                      <a:ext uri="{FF2B5EF4-FFF2-40B4-BE49-F238E27FC236}">
                        <a16:creationId xmlns:a16="http://schemas.microsoft.com/office/drawing/2014/main" id="{9AD8402C-E846-7E8F-3686-9A44E76777AD}"/>
                      </a:ext>
                    </a:extLst>
                  </p:cNvPr>
                  <p:cNvCxnSpPr>
                    <a:cxnSpLocks/>
                    <a:stCxn id="43" idx="7"/>
                    <a:endCxn id="45" idx="3"/>
                  </p:cNvCxnSpPr>
                  <p:nvPr/>
                </p:nvCxnSpPr>
                <p:spPr>
                  <a:xfrm flipV="1">
                    <a:off x="2773032" y="3290463"/>
                    <a:ext cx="255064" cy="306165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7">
                    <a:extLst>
                      <a:ext uri="{FF2B5EF4-FFF2-40B4-BE49-F238E27FC236}">
                        <a16:creationId xmlns:a16="http://schemas.microsoft.com/office/drawing/2014/main" id="{9AFD5F06-5AED-990D-E11F-B39D8C60AD1F}"/>
                      </a:ext>
                    </a:extLst>
                  </p:cNvPr>
                  <p:cNvCxnSpPr>
                    <a:cxnSpLocks/>
                    <a:endCxn id="45" idx="4"/>
                  </p:cNvCxnSpPr>
                  <p:nvPr/>
                </p:nvCxnSpPr>
                <p:spPr>
                  <a:xfrm flipV="1">
                    <a:off x="3018159" y="3311065"/>
                    <a:ext cx="59675" cy="301774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8">
                    <a:extLst>
                      <a:ext uri="{FF2B5EF4-FFF2-40B4-BE49-F238E27FC236}">
                        <a16:creationId xmlns:a16="http://schemas.microsoft.com/office/drawing/2014/main" id="{0CF53479-6AD0-47A1-A409-F6F364977C81}"/>
                      </a:ext>
                    </a:extLst>
                  </p:cNvPr>
                  <p:cNvCxnSpPr>
                    <a:cxnSpLocks/>
                    <a:stCxn id="43" idx="6"/>
                    <a:endCxn id="44" idx="2"/>
                  </p:cNvCxnSpPr>
                  <p:nvPr/>
                </p:nvCxnSpPr>
                <p:spPr>
                  <a:xfrm>
                    <a:off x="2793634" y="3646366"/>
                    <a:ext cx="156309" cy="35170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9">
                    <a:extLst>
                      <a:ext uri="{FF2B5EF4-FFF2-40B4-BE49-F238E27FC236}">
                        <a16:creationId xmlns:a16="http://schemas.microsoft.com/office/drawing/2014/main" id="{B0F6D2B9-D1F3-573F-88AD-6632C7721313}"/>
                      </a:ext>
                    </a:extLst>
                  </p:cNvPr>
                  <p:cNvCxnSpPr>
                    <a:cxnSpLocks/>
                    <a:stCxn id="32" idx="0"/>
                    <a:endCxn id="27" idx="4"/>
                  </p:cNvCxnSpPr>
                  <p:nvPr/>
                </p:nvCxnSpPr>
                <p:spPr>
                  <a:xfrm flipH="1" flipV="1">
                    <a:off x="2610666" y="1723820"/>
                    <a:ext cx="112629" cy="448684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60">
                    <a:extLst>
                      <a:ext uri="{FF2B5EF4-FFF2-40B4-BE49-F238E27FC236}">
                        <a16:creationId xmlns:a16="http://schemas.microsoft.com/office/drawing/2014/main" id="{E7A0C656-CECE-2D5D-A097-0A36B80E5FF9}"/>
                      </a:ext>
                    </a:extLst>
                  </p:cNvPr>
                  <p:cNvCxnSpPr>
                    <a:cxnSpLocks/>
                    <a:stCxn id="41" idx="0"/>
                    <a:endCxn id="39" idx="3"/>
                  </p:cNvCxnSpPr>
                  <p:nvPr/>
                </p:nvCxnSpPr>
                <p:spPr>
                  <a:xfrm flipV="1">
                    <a:off x="1184396" y="2848138"/>
                    <a:ext cx="173506" cy="247282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61">
                    <a:extLst>
                      <a:ext uri="{FF2B5EF4-FFF2-40B4-BE49-F238E27FC236}">
                        <a16:creationId xmlns:a16="http://schemas.microsoft.com/office/drawing/2014/main" id="{C1EAB6FC-E13F-7ACF-553D-088E0B0FBE62}"/>
                      </a:ext>
                    </a:extLst>
                  </p:cNvPr>
                  <p:cNvCxnSpPr>
                    <a:cxnSpLocks/>
                    <a:stCxn id="32" idx="7"/>
                    <a:endCxn id="42" idx="3"/>
                  </p:cNvCxnSpPr>
                  <p:nvPr/>
                </p:nvCxnSpPr>
                <p:spPr>
                  <a:xfrm flipV="1">
                    <a:off x="2773032" y="2027833"/>
                    <a:ext cx="325404" cy="165273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62">
                    <a:extLst>
                      <a:ext uri="{FF2B5EF4-FFF2-40B4-BE49-F238E27FC236}">
                        <a16:creationId xmlns:a16="http://schemas.microsoft.com/office/drawing/2014/main" id="{BE20EE3A-5587-1E4D-756D-C795FB4D41B0}"/>
                      </a:ext>
                    </a:extLst>
                  </p:cNvPr>
                  <p:cNvCxnSpPr>
                    <a:cxnSpLocks/>
                    <a:stCxn id="40" idx="7"/>
                    <a:endCxn id="30" idx="3"/>
                  </p:cNvCxnSpPr>
                  <p:nvPr/>
                </p:nvCxnSpPr>
                <p:spPr>
                  <a:xfrm flipV="1">
                    <a:off x="1575231" y="3034334"/>
                    <a:ext cx="171859" cy="285218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63">
                    <a:extLst>
                      <a:ext uri="{FF2B5EF4-FFF2-40B4-BE49-F238E27FC236}">
                        <a16:creationId xmlns:a16="http://schemas.microsoft.com/office/drawing/2014/main" id="{6052E0A6-A969-A095-74DA-04F776EE7F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3771" y="2828956"/>
                    <a:ext cx="269111" cy="136459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4">
                    <a:extLst>
                      <a:ext uri="{FF2B5EF4-FFF2-40B4-BE49-F238E27FC236}">
                        <a16:creationId xmlns:a16="http://schemas.microsoft.com/office/drawing/2014/main" id="{9F3187A8-E006-9018-B94B-51F1B7F05151}"/>
                      </a:ext>
                    </a:extLst>
                  </p:cNvPr>
                  <p:cNvCxnSpPr>
                    <a:cxnSpLocks/>
                    <a:endCxn id="40" idx="1"/>
                  </p:cNvCxnSpPr>
                  <p:nvPr/>
                </p:nvCxnSpPr>
                <p:spPr>
                  <a:xfrm>
                    <a:off x="1240515" y="3190808"/>
                    <a:ext cx="235241" cy="128744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5">
                    <a:extLst>
                      <a:ext uri="{FF2B5EF4-FFF2-40B4-BE49-F238E27FC236}">
                        <a16:creationId xmlns:a16="http://schemas.microsoft.com/office/drawing/2014/main" id="{4941C01F-C5E5-09DE-8A60-D3212E335EEF}"/>
                      </a:ext>
                    </a:extLst>
                  </p:cNvPr>
                  <p:cNvCxnSpPr>
                    <a:cxnSpLocks/>
                    <a:endCxn id="30" idx="2"/>
                  </p:cNvCxnSpPr>
                  <p:nvPr/>
                </p:nvCxnSpPr>
                <p:spPr>
                  <a:xfrm flipV="1">
                    <a:off x="1234120" y="2984597"/>
                    <a:ext cx="492368" cy="161451"/>
                  </a:xfrm>
                  <a:prstGeom prst="line">
                    <a:avLst/>
                  </a:prstGeom>
                  <a:ln w="63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Connector 26">
                  <a:extLst>
                    <a:ext uri="{FF2B5EF4-FFF2-40B4-BE49-F238E27FC236}">
                      <a16:creationId xmlns:a16="http://schemas.microsoft.com/office/drawing/2014/main" id="{AEBE59B3-3725-FF78-BAF3-20E9FAEE3FE6}"/>
                    </a:ext>
                  </a:extLst>
                </p:cNvPr>
                <p:cNvCxnSpPr>
                  <a:cxnSpLocks/>
                  <a:stCxn id="28" idx="3"/>
                  <a:endCxn id="30" idx="0"/>
                </p:cNvCxnSpPr>
                <p:nvPr/>
              </p:nvCxnSpPr>
              <p:spPr>
                <a:xfrm flipH="1">
                  <a:off x="4495267" y="3291280"/>
                  <a:ext cx="245272" cy="718489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7">
                  <a:extLst>
                    <a:ext uri="{FF2B5EF4-FFF2-40B4-BE49-F238E27FC236}">
                      <a16:creationId xmlns:a16="http://schemas.microsoft.com/office/drawing/2014/main" id="{D94426F4-C124-3BB8-AC2D-17F932B3426A}"/>
                    </a:ext>
                  </a:extLst>
                </p:cNvPr>
                <p:cNvCxnSpPr>
                  <a:cxnSpLocks/>
                  <a:stCxn id="32" idx="4"/>
                  <a:endCxn id="29" idx="0"/>
                </p:cNvCxnSpPr>
                <p:nvPr/>
              </p:nvCxnSpPr>
              <p:spPr>
                <a:xfrm flipH="1">
                  <a:off x="5357442" y="3408695"/>
                  <a:ext cx="64292" cy="509958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8">
                  <a:extLst>
                    <a:ext uri="{FF2B5EF4-FFF2-40B4-BE49-F238E27FC236}">
                      <a16:creationId xmlns:a16="http://schemas.microsoft.com/office/drawing/2014/main" id="{1C12A413-8E00-3A84-EDB8-7A02FA904192}"/>
                    </a:ext>
                  </a:extLst>
                </p:cNvPr>
                <p:cNvCxnSpPr>
                  <a:cxnSpLocks/>
                  <a:stCxn id="28" idx="6"/>
                  <a:endCxn id="32" idx="2"/>
                </p:cNvCxnSpPr>
                <p:nvPr/>
              </p:nvCxnSpPr>
              <p:spPr>
                <a:xfrm>
                  <a:off x="4860616" y="3241543"/>
                  <a:ext cx="490778" cy="96813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9">
                  <a:extLst>
                    <a:ext uri="{FF2B5EF4-FFF2-40B4-BE49-F238E27FC236}">
                      <a16:creationId xmlns:a16="http://schemas.microsoft.com/office/drawing/2014/main" id="{238CE234-E399-0499-C6E4-FA67575A56D6}"/>
                    </a:ext>
                  </a:extLst>
                </p:cNvPr>
                <p:cNvCxnSpPr>
                  <a:cxnSpLocks/>
                  <a:stCxn id="28" idx="1"/>
                  <a:endCxn id="38" idx="5"/>
                </p:cNvCxnSpPr>
                <p:nvPr/>
              </p:nvCxnSpPr>
              <p:spPr>
                <a:xfrm flipH="1" flipV="1">
                  <a:off x="4597301" y="2912248"/>
                  <a:ext cx="143238" cy="27955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20">
                <a:extLst>
                  <a:ext uri="{FF2B5EF4-FFF2-40B4-BE49-F238E27FC236}">
                    <a16:creationId xmlns:a16="http://schemas.microsoft.com/office/drawing/2014/main" id="{9361B244-2DD1-A16E-7F96-AFE507CCE6E4}"/>
                  </a:ext>
                </a:extLst>
              </p:cNvPr>
              <p:cNvSpPr/>
              <p:nvPr/>
            </p:nvSpPr>
            <p:spPr>
              <a:xfrm>
                <a:off x="4694306" y="4505337"/>
                <a:ext cx="140679" cy="140679"/>
              </a:xfrm>
              <a:prstGeom prst="ellipse">
                <a:avLst/>
              </a:prstGeom>
              <a:solidFill>
                <a:srgbClr val="848484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838383"/>
                    </a:solidFill>
                  </a:ln>
                </a:endParaRPr>
              </a:p>
            </p:txBody>
          </p:sp>
          <p:cxnSp>
            <p:nvCxnSpPr>
              <p:cNvPr id="18" name="Straight Connector 21">
                <a:extLst>
                  <a:ext uri="{FF2B5EF4-FFF2-40B4-BE49-F238E27FC236}">
                    <a16:creationId xmlns:a16="http://schemas.microsoft.com/office/drawing/2014/main" id="{51285215-096B-7DFA-0D69-75B43FEB9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27239" y="4130786"/>
                <a:ext cx="211016" cy="396453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22">
                <a:extLst>
                  <a:ext uri="{FF2B5EF4-FFF2-40B4-BE49-F238E27FC236}">
                    <a16:creationId xmlns:a16="http://schemas.microsoft.com/office/drawing/2014/main" id="{EC8BFA8A-AFCB-22E7-E365-20B0C4E87349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 flipH="1" flipV="1">
                <a:off x="4116035" y="3944462"/>
                <a:ext cx="107898" cy="45000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23">
                <a:extLst>
                  <a:ext uri="{FF2B5EF4-FFF2-40B4-BE49-F238E27FC236}">
                    <a16:creationId xmlns:a16="http://schemas.microsoft.com/office/drawing/2014/main" id="{810096AF-1FE0-2EC4-F571-8B9DC40C424A}"/>
                  </a:ext>
                </a:extLst>
              </p:cNvPr>
              <p:cNvCxnSpPr>
                <a:cxnSpLocks/>
                <a:stCxn id="17" idx="2"/>
                <a:endCxn id="40" idx="6"/>
              </p:cNvCxnSpPr>
              <p:nvPr/>
            </p:nvCxnSpPr>
            <p:spPr>
              <a:xfrm flipH="1" flipV="1">
                <a:off x="4294272" y="4464802"/>
                <a:ext cx="400034" cy="110875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4">
                <a:extLst>
                  <a:ext uri="{FF2B5EF4-FFF2-40B4-BE49-F238E27FC236}">
                    <a16:creationId xmlns:a16="http://schemas.microsoft.com/office/drawing/2014/main" id="{CAED8E86-4B95-9E3C-2EAD-11ABA05ADD29}"/>
                  </a:ext>
                </a:extLst>
              </p:cNvPr>
              <p:cNvCxnSpPr>
                <a:cxnSpLocks/>
                <a:stCxn id="27" idx="6"/>
                <a:endCxn id="42" idx="1"/>
              </p:cNvCxnSpPr>
              <p:nvPr/>
            </p:nvCxnSpPr>
            <p:spPr>
              <a:xfrm>
                <a:off x="5379444" y="2748993"/>
                <a:ext cx="417431" cy="274877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A0A494B1-D644-C5C0-9D48-A8BB4AD162E6}"/>
                </a:ext>
              </a:extLst>
            </p:cNvPr>
            <p:cNvSpPr/>
            <p:nvPr/>
          </p:nvSpPr>
          <p:spPr>
            <a:xfrm>
              <a:off x="5166572" y="4084278"/>
              <a:ext cx="140679" cy="140679"/>
            </a:xfrm>
            <a:prstGeom prst="ellipse">
              <a:avLst/>
            </a:prstGeom>
            <a:solidFill>
              <a:srgbClr val="84848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838383"/>
                  </a:solidFill>
                </a:ln>
              </a:endParaRPr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98095ECD-E46A-2F2C-604A-80EDD6D1F45B}"/>
                </a:ext>
              </a:extLst>
            </p:cNvPr>
            <p:cNvSpPr/>
            <p:nvPr/>
          </p:nvSpPr>
          <p:spPr>
            <a:xfrm>
              <a:off x="6159953" y="3486133"/>
              <a:ext cx="140679" cy="140679"/>
            </a:xfrm>
            <a:prstGeom prst="ellipse">
              <a:avLst/>
            </a:prstGeom>
            <a:solidFill>
              <a:srgbClr val="84848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838383"/>
                  </a:solidFill>
                </a:ln>
              </a:endParaRP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E6925CE3-C2B8-8D0F-5A81-9DE66D108AB3}"/>
                </a:ext>
              </a:extLst>
            </p:cNvPr>
            <p:cNvSpPr/>
            <p:nvPr/>
          </p:nvSpPr>
          <p:spPr>
            <a:xfrm>
              <a:off x="4265759" y="3367771"/>
              <a:ext cx="140679" cy="140679"/>
            </a:xfrm>
            <a:prstGeom prst="ellipse">
              <a:avLst/>
            </a:prstGeom>
            <a:solidFill>
              <a:srgbClr val="84848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838383"/>
                  </a:solidFill>
                </a:ln>
              </a:endParaRPr>
            </a:p>
          </p:txBody>
        </p:sp>
        <p:cxnSp>
          <p:nvCxnSpPr>
            <p:cNvPr id="11" name="Straight Connector 14">
              <a:extLst>
                <a:ext uri="{FF2B5EF4-FFF2-40B4-BE49-F238E27FC236}">
                  <a16:creationId xmlns:a16="http://schemas.microsoft.com/office/drawing/2014/main" id="{43C70295-B5D7-5B84-C892-067F738EF86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5219585" y="3758802"/>
              <a:ext cx="17327" cy="325476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04877BF6-6F9B-8635-4FC4-4D0631D82EAB}"/>
                </a:ext>
              </a:extLst>
            </p:cNvPr>
            <p:cNvCxnSpPr>
              <a:cxnSpLocks/>
              <a:stCxn id="29" idx="3"/>
              <a:endCxn id="8" idx="6"/>
            </p:cNvCxnSpPr>
            <p:nvPr/>
          </p:nvCxnSpPr>
          <p:spPr>
            <a:xfrm flipH="1">
              <a:off x="5307251" y="4006759"/>
              <a:ext cx="160313" cy="147859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6">
              <a:extLst>
                <a:ext uri="{FF2B5EF4-FFF2-40B4-BE49-F238E27FC236}">
                  <a16:creationId xmlns:a16="http://schemas.microsoft.com/office/drawing/2014/main" id="{1F9C784D-095B-0BF9-C399-BBBF2278F716}"/>
                </a:ext>
              </a:extLst>
            </p:cNvPr>
            <p:cNvCxnSpPr>
              <a:cxnSpLocks/>
              <a:stCxn id="39" idx="0"/>
              <a:endCxn id="10" idx="4"/>
            </p:cNvCxnSpPr>
            <p:nvPr/>
          </p:nvCxnSpPr>
          <p:spPr>
            <a:xfrm flipV="1">
              <a:off x="4265939" y="3508450"/>
              <a:ext cx="70160" cy="283152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7610B01E-FC5D-7ED4-1093-C8A62E0FF44A}"/>
                </a:ext>
              </a:extLst>
            </p:cNvPr>
            <p:cNvCxnSpPr>
              <a:cxnSpLocks/>
              <a:stCxn id="8" idx="3"/>
              <a:endCxn id="17" idx="7"/>
            </p:cNvCxnSpPr>
            <p:nvPr/>
          </p:nvCxnSpPr>
          <p:spPr>
            <a:xfrm flipH="1">
              <a:off x="4974243" y="4204355"/>
              <a:ext cx="212931" cy="289613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9AEEF363-96F1-BD97-6C6A-08786F572C09}"/>
                </a:ext>
              </a:extLst>
            </p:cNvPr>
            <p:cNvCxnSpPr>
              <a:cxnSpLocks/>
              <a:endCxn id="47" idx="7"/>
            </p:cNvCxnSpPr>
            <p:nvPr/>
          </p:nvCxnSpPr>
          <p:spPr>
            <a:xfrm flipH="1">
              <a:off x="6146827" y="3619234"/>
              <a:ext cx="62141" cy="205118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6">
            <a:extLst>
              <a:ext uri="{FF2B5EF4-FFF2-40B4-BE49-F238E27FC236}">
                <a16:creationId xmlns:a16="http://schemas.microsoft.com/office/drawing/2014/main" id="{3267564B-7A96-38A3-AC2D-CD23A02DE310}"/>
              </a:ext>
            </a:extLst>
          </p:cNvPr>
          <p:cNvCxnSpPr>
            <a:cxnSpLocks/>
          </p:cNvCxnSpPr>
          <p:nvPr/>
        </p:nvCxnSpPr>
        <p:spPr>
          <a:xfrm>
            <a:off x="6330776" y="2826096"/>
            <a:ext cx="72008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7">
            <a:extLst>
              <a:ext uri="{FF2B5EF4-FFF2-40B4-BE49-F238E27FC236}">
                <a16:creationId xmlns:a16="http://schemas.microsoft.com/office/drawing/2014/main" id="{61D6238F-4541-46B1-3D2E-335F868E6B59}"/>
              </a:ext>
            </a:extLst>
          </p:cNvPr>
          <p:cNvSpPr txBox="1"/>
          <p:nvPr/>
        </p:nvSpPr>
        <p:spPr>
          <a:xfrm>
            <a:off x="4098528" y="1613951"/>
            <a:ext cx="246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Aptos Narrow" panose="020B0004020202020204" pitchFamily="34" charset="0"/>
              </a:rPr>
              <a:t>Graph representation</a:t>
            </a:r>
            <a:endParaRPr lang="zh-CN" altLang="en-US" sz="1800" dirty="0">
              <a:latin typeface="Aptos Narrow" panose="020B0004020202020204" pitchFamily="34" charset="0"/>
            </a:endParaRPr>
          </a:p>
        </p:txBody>
      </p:sp>
      <p:sp>
        <p:nvSpPr>
          <p:cNvPr id="65" name="TextBox 68">
            <a:extLst>
              <a:ext uri="{FF2B5EF4-FFF2-40B4-BE49-F238E27FC236}">
                <a16:creationId xmlns:a16="http://schemas.microsoft.com/office/drawing/2014/main" id="{7ABC448D-82CB-79C8-25A8-85EC13956C87}"/>
              </a:ext>
            </a:extLst>
          </p:cNvPr>
          <p:cNvSpPr txBox="1"/>
          <p:nvPr/>
        </p:nvSpPr>
        <p:spPr>
          <a:xfrm>
            <a:off x="7414991" y="1616359"/>
            <a:ext cx="323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Aptos Narrow" panose="020B0004020202020204" pitchFamily="34" charset="0"/>
              </a:rPr>
              <a:t>Feed-forward neural networks</a:t>
            </a:r>
            <a:endParaRPr lang="zh-CN" altLang="en-US" sz="1800" dirty="0">
              <a:latin typeface="Aptos Narrow" panose="020B0004020202020204" pitchFamily="34" charset="0"/>
            </a:endParaRPr>
          </a:p>
        </p:txBody>
      </p:sp>
      <p:sp>
        <p:nvSpPr>
          <p:cNvPr id="66" name="TextBox 73">
            <a:extLst>
              <a:ext uri="{FF2B5EF4-FFF2-40B4-BE49-F238E27FC236}">
                <a16:creationId xmlns:a16="http://schemas.microsoft.com/office/drawing/2014/main" id="{9B7EEE43-B161-37FE-30EB-164F28501F98}"/>
              </a:ext>
            </a:extLst>
          </p:cNvPr>
          <p:cNvSpPr txBox="1"/>
          <p:nvPr/>
        </p:nvSpPr>
        <p:spPr>
          <a:xfrm>
            <a:off x="192320" y="4653136"/>
            <a:ext cx="9731214" cy="1306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GNN feature: Node feature from message-passing </a:t>
            </a:r>
            <a:r>
              <a:rPr lang="zh-CN" alt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Full-gradient feature: Extract gradients from NN </a:t>
            </a:r>
            <a:r>
              <a:rPr lang="zh-CN" alt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 projection</a:t>
            </a:r>
            <a:r>
              <a:rPr lang="zh-CN" alt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en-US" altLang="zh-CN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Last-layer gradient feature: Last layer gradients from NN </a:t>
            </a:r>
            <a:r>
              <a:rPr lang="zh-CN" alt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 projection</a:t>
            </a:r>
            <a:r>
              <a:rPr lang="zh-CN" altLang="en-US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en-US" altLang="zh-CN" sz="1800" b="0" i="0" dirty="0">
                <a:solidFill>
                  <a:srgbClr val="19191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endParaRPr lang="zh-CN" altLang="en-US" sz="18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Picture 5" descr="A group of red and white spheres&#10;&#10;Description automatically generated">
            <a:extLst>
              <a:ext uri="{FF2B5EF4-FFF2-40B4-BE49-F238E27FC236}">
                <a16:creationId xmlns:a16="http://schemas.microsoft.com/office/drawing/2014/main" id="{1C023485-3C47-DD9E-7595-81C0E8A567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5" t="4125" r="5268" b="46379"/>
          <a:stretch/>
        </p:blipFill>
        <p:spPr>
          <a:xfrm>
            <a:off x="282104" y="2064026"/>
            <a:ext cx="1728192" cy="1762347"/>
          </a:xfrm>
          <a:prstGeom prst="rect">
            <a:avLst/>
          </a:prstGeom>
        </p:spPr>
      </p:pic>
      <p:sp>
        <p:nvSpPr>
          <p:cNvPr id="68" name="TextBox 7">
            <a:extLst>
              <a:ext uri="{FF2B5EF4-FFF2-40B4-BE49-F238E27FC236}">
                <a16:creationId xmlns:a16="http://schemas.microsoft.com/office/drawing/2014/main" id="{195FF84C-6D4A-E567-0AB9-D1F3A8F366D9}"/>
              </a:ext>
            </a:extLst>
          </p:cNvPr>
          <p:cNvSpPr txBox="1"/>
          <p:nvPr/>
        </p:nvSpPr>
        <p:spPr>
          <a:xfrm>
            <a:off x="282104" y="161744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Aptos Narrow" panose="020B0004020202020204" pitchFamily="34" charset="0"/>
              </a:rPr>
              <a:t>Atomic structure</a:t>
            </a:r>
            <a:endParaRPr lang="zh-CN" altLang="en-US" sz="1800" dirty="0">
              <a:latin typeface="Aptos Narrow" panose="020B0004020202020204" pitchFamily="34" charset="0"/>
            </a:endParaRPr>
          </a:p>
        </p:txBody>
      </p:sp>
      <p:cxnSp>
        <p:nvCxnSpPr>
          <p:cNvPr id="69" name="Straight Arrow Connector 69">
            <a:extLst>
              <a:ext uri="{FF2B5EF4-FFF2-40B4-BE49-F238E27FC236}">
                <a16:creationId xmlns:a16="http://schemas.microsoft.com/office/drawing/2014/main" id="{3A687DD9-9784-26C6-9492-B0B1B56DDEAE}"/>
              </a:ext>
            </a:extLst>
          </p:cNvPr>
          <p:cNvCxnSpPr>
            <a:cxnSpLocks/>
          </p:cNvCxnSpPr>
          <p:nvPr/>
        </p:nvCxnSpPr>
        <p:spPr>
          <a:xfrm>
            <a:off x="2586360" y="2842269"/>
            <a:ext cx="72008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71">
            <a:extLst>
              <a:ext uri="{FF2B5EF4-FFF2-40B4-BE49-F238E27FC236}">
                <a16:creationId xmlns:a16="http://schemas.microsoft.com/office/drawing/2014/main" id="{96C33C6C-4CD2-D076-AB1D-92188BFBB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520" y="5149701"/>
            <a:ext cx="2200582" cy="4096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D180508-323C-5909-6394-94D4C1DB3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60" y="2984711"/>
            <a:ext cx="720080" cy="602331"/>
          </a:xfrm>
          <a:prstGeom prst="rect">
            <a:avLst/>
          </a:prstGeom>
        </p:spPr>
      </p:pic>
      <p:sp>
        <p:nvSpPr>
          <p:cNvPr id="72" name="TextBox 72">
            <a:extLst>
              <a:ext uri="{FF2B5EF4-FFF2-40B4-BE49-F238E27FC236}">
                <a16:creationId xmlns:a16="http://schemas.microsoft.com/office/drawing/2014/main" id="{9017C604-B5B1-8F69-B1C0-361D03A3F036}"/>
              </a:ext>
            </a:extLst>
          </p:cNvPr>
          <p:cNvSpPr txBox="1"/>
          <p:nvPr/>
        </p:nvSpPr>
        <p:spPr>
          <a:xfrm>
            <a:off x="2298328" y="2466433"/>
            <a:ext cx="141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ptos Narrow" panose="020B0004020202020204" pitchFamily="34" charset="0"/>
              </a:rPr>
              <a:t>Message-passing</a:t>
            </a:r>
            <a:endParaRPr lang="zh-CN" altLang="en-US" sz="1400" dirty="0">
              <a:latin typeface="Aptos Narrow" panose="020B00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9D66A7D-13D1-50AA-D66F-0F355D6B6E74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怎么描述一个结构</a:t>
            </a:r>
          </a:p>
        </p:txBody>
      </p:sp>
    </p:spTree>
    <p:extLst>
      <p:ext uri="{BB962C8B-B14F-4D97-AF65-F5344CB8AC3E}">
        <p14:creationId xmlns:p14="http://schemas.microsoft.com/office/powerpoint/2010/main" val="142272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19DF0E-EAE3-602D-3629-26CF8AEA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33A93E-240E-D655-C9B8-7D808144370A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如何从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GNN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中提取结构的描述符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38E920-304F-B3A3-789B-C993B7E2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9" y="1719072"/>
            <a:ext cx="5579834" cy="44831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9ECF7E-707F-3217-DC5E-F9EA1CA0C897}"/>
              </a:ext>
            </a:extLst>
          </p:cNvPr>
          <p:cNvSpPr txBox="1"/>
          <p:nvPr/>
        </p:nvSpPr>
        <p:spPr>
          <a:xfrm>
            <a:off x="283464" y="1268672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hook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D742DD-C45A-3C82-F8F4-5DD1205EA223}"/>
              </a:ext>
            </a:extLst>
          </p:cNvPr>
          <p:cNvSpPr txBox="1"/>
          <p:nvPr/>
        </p:nvSpPr>
        <p:spPr>
          <a:xfrm>
            <a:off x="6144661" y="1600200"/>
            <a:ext cx="4439412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可以在不改变程序结构的情况下，让程序在运行过程中执行我们的函数；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保存好这些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gradients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可以帮助我们分析不同结构在高维空间上的分布。</a:t>
            </a:r>
          </a:p>
        </p:txBody>
      </p:sp>
    </p:spTree>
    <p:extLst>
      <p:ext uri="{BB962C8B-B14F-4D97-AF65-F5344CB8AC3E}">
        <p14:creationId xmlns:p14="http://schemas.microsoft.com/office/powerpoint/2010/main" val="2351227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3C8DAE-7C3D-9702-F601-8D94B1FE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6" descr="A group of colorful circles&#10;&#10;Description automatically generated">
            <a:extLst>
              <a:ext uri="{FF2B5EF4-FFF2-40B4-BE49-F238E27FC236}">
                <a16:creationId xmlns:a16="http://schemas.microsoft.com/office/drawing/2014/main" id="{59B7B46E-A352-C070-4F7F-ED607754F4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0" y="1447424"/>
            <a:ext cx="6156197" cy="503550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B7EBDCB-5486-0C0F-FA10-DA7412BF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69" y="1398694"/>
            <a:ext cx="685805" cy="71805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BA7CFE3-C470-8237-A590-43198B42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1" y="1347015"/>
            <a:ext cx="1073099" cy="769733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5313725-5D15-3201-EFCB-443CD5DF2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446" y="2125475"/>
            <a:ext cx="963720" cy="829998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EF221D8-D6E5-93FC-CD41-1FB10CE03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067" y="1264581"/>
            <a:ext cx="1073099" cy="852167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65B131E0-B409-51C9-45F0-5E51AD7C0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537" y="2954527"/>
            <a:ext cx="1094407" cy="673481"/>
          </a:xfrm>
          <a:prstGeom prst="rect">
            <a:avLst/>
          </a:prstGeom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639E9984-624E-0FC6-A664-F808ACD04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744" y="2962135"/>
            <a:ext cx="600550" cy="591358"/>
          </a:xfrm>
          <a:prstGeom prst="rect">
            <a:avLst/>
          </a:prstGeom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4C5676D8-008E-8CDB-5867-7F84E8635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063" y="2178411"/>
            <a:ext cx="876707" cy="703673"/>
          </a:xfrm>
          <a:prstGeom prst="rect">
            <a:avLst/>
          </a:prstGeom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191AF214-5C6A-27A2-22A0-3E349F3A55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2553" y="2191256"/>
            <a:ext cx="1184510" cy="698436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217BDD85-F851-E01D-2795-321C616056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0944" y="2917563"/>
            <a:ext cx="1451275" cy="680502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FBDDDD1D-8C3D-9A25-D63E-383384C08C4E}"/>
              </a:ext>
            </a:extLst>
          </p:cNvPr>
          <p:cNvSpPr txBox="1"/>
          <p:nvPr/>
        </p:nvSpPr>
        <p:spPr>
          <a:xfrm>
            <a:off x="6531130" y="3858788"/>
            <a:ext cx="4210488" cy="2272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GNN features can not differentiate structures.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Both full gradient and last layer gradient features can well represent structures.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Random projections can improve the ability of these features to describe molecules.</a:t>
            </a:r>
            <a:endParaRPr lang="zh-CN" altLang="en-US" dirty="0" err="1"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48A1AE-506B-08B8-C725-DCA3A942AC49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怎么描述一个结构</a:t>
            </a:r>
          </a:p>
        </p:txBody>
      </p:sp>
    </p:spTree>
    <p:extLst>
      <p:ext uri="{BB962C8B-B14F-4D97-AF65-F5344CB8AC3E}">
        <p14:creationId xmlns:p14="http://schemas.microsoft.com/office/powerpoint/2010/main" val="45637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D5C6BF-AA78-61D1-477B-18AEE170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5A11A7-DCFD-B3BF-0CE6-DDD6C1E72889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主动学习筛选算法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D8BF792-E4B8-D3C5-A1DD-9A6B7DD71CD6}"/>
              </a:ext>
            </a:extLst>
          </p:cNvPr>
          <p:cNvSpPr txBox="1"/>
          <p:nvPr/>
        </p:nvSpPr>
        <p:spPr>
          <a:xfrm>
            <a:off x="6129478" y="1504172"/>
            <a:ext cx="33123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dirty="0">
                <a:latin typeface="+mn-lt"/>
              </a:rPr>
              <a:t>Kernel matrix:</a:t>
            </a:r>
            <a:endParaRPr lang="zh-CN" altLang="en-US" dirty="0" err="1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DC310AEC-2A04-6F4F-37DC-98F8381A4DD7}"/>
                  </a:ext>
                </a:extLst>
              </p:cNvPr>
              <p:cNvSpPr txBox="1"/>
              <p:nvPr/>
            </p:nvSpPr>
            <p:spPr>
              <a:xfrm>
                <a:off x="5997260" y="1958612"/>
                <a:ext cx="4385591" cy="1185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 err="1">
                  <a:latin typeface="+mn-lt"/>
                </a:endParaRPr>
              </a:p>
            </p:txBody>
          </p:sp>
        </mc:Choice>
        <mc:Fallback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DC310AEC-2A04-6F4F-37DC-98F8381A4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260" y="1958612"/>
                <a:ext cx="4385591" cy="1185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18">
            <a:extLst>
              <a:ext uri="{FF2B5EF4-FFF2-40B4-BE49-F238E27FC236}">
                <a16:creationId xmlns:a16="http://schemas.microsoft.com/office/drawing/2014/main" id="{FA5F7769-F0A4-4D93-40FC-0A0AB67EA762}"/>
              </a:ext>
            </a:extLst>
          </p:cNvPr>
          <p:cNvSpPr txBox="1"/>
          <p:nvPr/>
        </p:nvSpPr>
        <p:spPr>
          <a:xfrm>
            <a:off x="5312663" y="4836063"/>
            <a:ext cx="5487099" cy="2510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MaxDiag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只考虑对角线元素 ，也即结构自身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ensemble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absolute error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MaxDet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计算整个矩阵的行列式值，考虑了不同元素之间的联系与区别（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opt-D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MaxDist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只考虑使结构之间的差异尽可能大，基本不考虑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uncertainty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EAFF5A-BC70-001B-7604-7A14265A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80" y="1975571"/>
            <a:ext cx="2048976" cy="10287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211D79-5ACD-EC47-C020-54CFF41B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81" y="1939193"/>
            <a:ext cx="2239883" cy="5443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D544A1-2AD4-3D1A-0CAD-798C04413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422" y="2511833"/>
            <a:ext cx="1881506" cy="484434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ABE3949F-91B6-99F0-E716-9E6BA7680CF7}"/>
              </a:ext>
            </a:extLst>
          </p:cNvPr>
          <p:cNvSpPr/>
          <p:nvPr/>
        </p:nvSpPr>
        <p:spPr>
          <a:xfrm>
            <a:off x="2564290" y="2424586"/>
            <a:ext cx="256032" cy="1179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068CA12-58B8-2D94-9CF5-0351AE9CE5B9}"/>
              </a:ext>
            </a:extLst>
          </p:cNvPr>
          <p:cNvSpPr/>
          <p:nvPr/>
        </p:nvSpPr>
        <p:spPr>
          <a:xfrm>
            <a:off x="5440078" y="2424586"/>
            <a:ext cx="256032" cy="1179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AAF7E9-6573-BCB2-3D7D-645ED4112E6C}"/>
              </a:ext>
            </a:extLst>
          </p:cNvPr>
          <p:cNvSpPr txBox="1"/>
          <p:nvPr/>
        </p:nvSpPr>
        <p:spPr>
          <a:xfrm>
            <a:off x="427026" y="1504172"/>
            <a:ext cx="17031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432"/>
              </a:spcBef>
            </a:lvl1pPr>
          </a:lstStyle>
          <a:p>
            <a:r>
              <a:rPr lang="en-US" altLang="zh-CN" dirty="0"/>
              <a:t>Feature: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291044-E068-CC77-613E-1FF5BA37A502}"/>
              </a:ext>
            </a:extLst>
          </p:cNvPr>
          <p:cNvSpPr txBox="1"/>
          <p:nvPr/>
        </p:nvSpPr>
        <p:spPr>
          <a:xfrm>
            <a:off x="3187081" y="1504172"/>
            <a:ext cx="17031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432"/>
              </a:spcBef>
            </a:lvl1pPr>
          </a:lstStyle>
          <a:p>
            <a:r>
              <a:rPr lang="en-US" altLang="zh-CN" dirty="0"/>
              <a:t>Transform: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EFF797C-982B-7F9B-7A9F-B70AE7896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663" y="3841361"/>
            <a:ext cx="4324110" cy="8025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9FFDB30-50BC-1D66-7D6A-6D8192F5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85" y="3841361"/>
            <a:ext cx="4522662" cy="308974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D449073-9249-C165-280B-1C867AD46F49}"/>
              </a:ext>
            </a:extLst>
          </p:cNvPr>
          <p:cNvSpPr txBox="1"/>
          <p:nvPr/>
        </p:nvSpPr>
        <p:spPr>
          <a:xfrm>
            <a:off x="427026" y="3410712"/>
            <a:ext cx="2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MaxDet</a:t>
            </a:r>
            <a:r>
              <a:rPr lang="zh-CN" altLang="en-US" dirty="0"/>
              <a:t>算法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5458F2-AE73-AFB6-6752-AC527507583A}"/>
              </a:ext>
            </a:extLst>
          </p:cNvPr>
          <p:cNvSpPr txBox="1"/>
          <p:nvPr/>
        </p:nvSpPr>
        <p:spPr>
          <a:xfrm>
            <a:off x="5261154" y="3407659"/>
            <a:ext cx="2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MaxDiag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3027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C854B5-7181-FCC4-4FDA-A5BFA174F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" y="1115581"/>
            <a:ext cx="4317767" cy="4252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6D11-4562-6002-AE06-AA68DEA28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CD3CB31-AAA8-61F6-EBDD-4ABBBAB73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17767" cy="4317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0291C-B366-B523-AFAD-50EFA1AD3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1727B-CE55-6287-3237-13552EA97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74C09-4396-D27D-189A-F6329BFEC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2F4FE-D1C7-8D74-D7A3-B42ED7137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A63DE-D627-B3E2-6479-0437BF7ED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3897-9010-5EBB-8AB1-8985369EE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7838F-C56C-E02B-2A72-F024FE9D0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40D50-CAEB-4236-8089-E10925F04A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" y="1115580"/>
            <a:ext cx="4320468" cy="43204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B668DB-8F62-7EB6-B5C0-7176335D3B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3674" y="1552132"/>
            <a:ext cx="5636911" cy="17956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A524B8-298B-291F-EA42-3766515DF0D1}"/>
              </a:ext>
            </a:extLst>
          </p:cNvPr>
          <p:cNvSpPr txBox="1"/>
          <p:nvPr/>
        </p:nvSpPr>
        <p:spPr>
          <a:xfrm>
            <a:off x="4813674" y="1191784"/>
            <a:ext cx="1293364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b="1" dirty="0"/>
              <a:t>Clustering</a:t>
            </a:r>
            <a:endParaRPr lang="zh-CN" altLang="en-US" sz="1595" b="1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01CCE-EA15-60E7-FE03-C8762B2D819D}"/>
              </a:ext>
            </a:extLst>
          </p:cNvPr>
          <p:cNvSpPr txBox="1"/>
          <p:nvPr/>
        </p:nvSpPr>
        <p:spPr>
          <a:xfrm>
            <a:off x="209961" y="5375499"/>
            <a:ext cx="4639807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95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Machine Learning Research</a:t>
            </a:r>
            <a:r>
              <a:rPr lang="en-US" altLang="zh-CN" sz="1595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595" b="1" dirty="0">
                <a:solidFill>
                  <a:srgbClr val="222222"/>
                </a:solidFill>
                <a:latin typeface="Arial" panose="020B0604020202020204" pitchFamily="34" charset="0"/>
              </a:rPr>
              <a:t>2023</a:t>
            </a:r>
            <a:r>
              <a:rPr lang="en-US" altLang="zh-CN" sz="1595" dirty="0">
                <a:solidFill>
                  <a:srgbClr val="222222"/>
                </a:solidFill>
                <a:latin typeface="Arial" panose="020B0604020202020204" pitchFamily="34" charset="0"/>
              </a:rPr>
              <a:t>, 24(164): 1-81</a:t>
            </a:r>
            <a:endParaRPr lang="zh-CN" altLang="en-US" sz="1595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F11962-1B0C-79DD-0E35-50FF90F9B44E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主动学习筛选算法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7235DBF-AFDA-8CFD-086F-6883B92FE9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8562" y="3523320"/>
            <a:ext cx="5178378" cy="38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6E0BD96-2BCB-7E38-C13B-5A050D729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1" y="2380308"/>
            <a:ext cx="6793191" cy="3033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6F71-10F0-AB35-1405-4A043F2AE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F82F9-35E0-7906-6ADE-A584274155BB}"/>
              </a:ext>
            </a:extLst>
          </p:cNvPr>
          <p:cNvSpPr txBox="1"/>
          <p:nvPr/>
        </p:nvSpPr>
        <p:spPr>
          <a:xfrm>
            <a:off x="2073259" y="2132060"/>
            <a:ext cx="3317263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dirty="0"/>
              <a:t>Force errors for MD17 aspirin molecule</a:t>
            </a:r>
            <a:endParaRPr lang="zh-CN" altLang="en-US" sz="1595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CFDAF-8B09-521E-1686-377C8AB86555}"/>
              </a:ext>
            </a:extLst>
          </p:cNvPr>
          <p:cNvSpPr txBox="1"/>
          <p:nvPr/>
        </p:nvSpPr>
        <p:spPr>
          <a:xfrm>
            <a:off x="7186099" y="2805739"/>
            <a:ext cx="3444850" cy="2222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LCMD+GRAD(RP) </a:t>
            </a:r>
            <a:r>
              <a:rPr lang="zh-CN" altLang="en-US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效果最好，仅需</a:t>
            </a:r>
            <a:r>
              <a:rPr lang="en-US" altLang="zh-CN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300~400</a:t>
            </a:r>
            <a:r>
              <a:rPr lang="zh-CN" altLang="en-US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个结构便能训练出比</a:t>
            </a:r>
            <a:r>
              <a:rPr lang="en-US" altLang="zh-CN" sz="15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个结构训练更好的模型</a:t>
            </a:r>
            <a:r>
              <a:rPr lang="en-US" altLang="zh-CN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zh-CN" altLang="en-US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仅使用不确定性作为筛选依据，其效果甚至差于</a:t>
            </a:r>
            <a:r>
              <a:rPr lang="en-US" altLang="zh-CN" sz="15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en-US" altLang="zh-CN" sz="1595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595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EBE07-C744-91D6-FBE1-444D504A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434" y="2618287"/>
            <a:ext cx="1049384" cy="618760"/>
          </a:xfrm>
          <a:prstGeom prst="rect">
            <a:avLst/>
          </a:prstGeom>
        </p:spPr>
      </p:pic>
      <p:pic>
        <p:nvPicPr>
          <p:cNvPr id="19" name="Picture 18" descr="A group of graphs showing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B44A78A3-6EFA-19FF-74B0-71E0D0375F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t="89289" r="21060"/>
          <a:stretch/>
        </p:blipFill>
        <p:spPr>
          <a:xfrm>
            <a:off x="1945673" y="5435355"/>
            <a:ext cx="3444850" cy="5121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62190A-4450-0BEB-6D85-EE0706CFA072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主动学习筛选算法测试</a:t>
            </a:r>
          </a:p>
        </p:txBody>
      </p:sp>
    </p:spTree>
    <p:extLst>
      <p:ext uri="{BB962C8B-B14F-4D97-AF65-F5344CB8AC3E}">
        <p14:creationId xmlns:p14="http://schemas.microsoft.com/office/powerpoint/2010/main" val="352330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6E0BD96-2BCB-7E38-C13B-5A050D729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" y="2567760"/>
            <a:ext cx="6793191" cy="3033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6F71-10F0-AB35-1405-4A043F2AE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F82F9-35E0-7906-6ADE-A584274155BB}"/>
              </a:ext>
            </a:extLst>
          </p:cNvPr>
          <p:cNvSpPr txBox="1"/>
          <p:nvPr/>
        </p:nvSpPr>
        <p:spPr>
          <a:xfrm>
            <a:off x="2146412" y="2202949"/>
            <a:ext cx="3189676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dirty="0"/>
              <a:t>Force errors for Li</a:t>
            </a:r>
            <a:r>
              <a:rPr lang="en-US" altLang="zh-CN" sz="1595" baseline="-25000" dirty="0"/>
              <a:t>6.75</a:t>
            </a:r>
            <a:r>
              <a:rPr lang="en-US" altLang="zh-CN" sz="1595" dirty="0"/>
              <a:t>P</a:t>
            </a:r>
            <a:r>
              <a:rPr lang="en-US" altLang="zh-CN" sz="1595" baseline="-25000" dirty="0"/>
              <a:t>3</a:t>
            </a:r>
            <a:r>
              <a:rPr lang="en-US" altLang="zh-CN" sz="1595" dirty="0"/>
              <a:t>S</a:t>
            </a:r>
            <a:r>
              <a:rPr lang="en-US" altLang="zh-CN" sz="1595" baseline="-25000" dirty="0"/>
              <a:t>11</a:t>
            </a:r>
            <a:endParaRPr lang="zh-CN" altLang="en-US" sz="1595" baseline="-250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CFDAF-8B09-521E-1686-377C8AB86555}"/>
              </a:ext>
            </a:extLst>
          </p:cNvPr>
          <p:cNvSpPr txBox="1"/>
          <p:nvPr/>
        </p:nvSpPr>
        <p:spPr>
          <a:xfrm>
            <a:off x="7186099" y="2805739"/>
            <a:ext cx="3444850" cy="2590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b="1" dirty="0"/>
              <a:t>LCMD+GRAD(RP) </a:t>
            </a:r>
            <a:r>
              <a:rPr lang="en-US" altLang="zh-CN" sz="1595" dirty="0"/>
              <a:t>exhibited best performance, showing lower force errors with half data points of </a:t>
            </a:r>
            <a:r>
              <a:rPr lang="en-US" altLang="zh-CN" sz="1595" b="1" dirty="0"/>
              <a:t>RANDOM</a:t>
            </a:r>
            <a:r>
              <a:rPr lang="en-US" altLang="zh-CN" sz="1595" dirty="0"/>
              <a:t>;</a:t>
            </a:r>
          </a:p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b="1" dirty="0" err="1"/>
              <a:t>MaxDiag</a:t>
            </a:r>
            <a:r>
              <a:rPr lang="en-US" altLang="zh-CN" sz="1595" b="1" dirty="0"/>
              <a:t> </a:t>
            </a:r>
            <a:r>
              <a:rPr lang="en-US" altLang="zh-CN" sz="1595" dirty="0"/>
              <a:t>based methods demonstrated even worse performance than </a:t>
            </a:r>
            <a:r>
              <a:rPr lang="en-US" altLang="zh-CN" sz="1595" b="1" dirty="0"/>
              <a:t>RANDOM</a:t>
            </a:r>
            <a:r>
              <a:rPr lang="en-US" altLang="zh-CN" sz="1595" dirty="0"/>
              <a:t>.</a:t>
            </a:r>
            <a:endParaRPr lang="zh-CN" altLang="en-US" sz="1595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EBE07-C744-91D6-FBE1-444D504A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586" y="2805739"/>
            <a:ext cx="1049384" cy="618760"/>
          </a:xfrm>
          <a:prstGeom prst="rect">
            <a:avLst/>
          </a:prstGeom>
        </p:spPr>
      </p:pic>
      <p:pic>
        <p:nvPicPr>
          <p:cNvPr id="19" name="Picture 18" descr="A group of graphs showing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B44A78A3-6EFA-19FF-74B0-71E0D0375F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t="89289" r="21060"/>
          <a:stretch/>
        </p:blipFill>
        <p:spPr>
          <a:xfrm>
            <a:off x="2018825" y="5622807"/>
            <a:ext cx="3444850" cy="512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15391-3A09-89FA-8E1A-88FC88F8CF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6" y="2567760"/>
            <a:ext cx="6793255" cy="3033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0DB511-D25C-FAE1-B948-A1034D128F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9" r="33057" b="38752"/>
          <a:stretch/>
        </p:blipFill>
        <p:spPr>
          <a:xfrm>
            <a:off x="241456" y="2600187"/>
            <a:ext cx="6878416" cy="3003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0CAAF-4B89-1842-5DEB-DEC5FEC25C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2" t="9137" r="7887" b="47226"/>
          <a:stretch/>
        </p:blipFill>
        <p:spPr>
          <a:xfrm>
            <a:off x="2717332" y="3177985"/>
            <a:ext cx="752399" cy="6018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EE03B9-F3B7-097C-82B9-87E48F5D7E52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主动学习筛选算法测试</a:t>
            </a:r>
          </a:p>
        </p:txBody>
      </p:sp>
    </p:spTree>
    <p:extLst>
      <p:ext uri="{BB962C8B-B14F-4D97-AF65-F5344CB8AC3E}">
        <p14:creationId xmlns:p14="http://schemas.microsoft.com/office/powerpoint/2010/main" val="125327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6E0BD96-2BCB-7E38-C13B-5A050D729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" y="2567760"/>
            <a:ext cx="6793191" cy="3033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6F71-10F0-AB35-1405-4A043F2AE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CFDAF-8B09-521E-1686-377C8AB86555}"/>
              </a:ext>
            </a:extLst>
          </p:cNvPr>
          <p:cNvSpPr txBox="1"/>
          <p:nvPr/>
        </p:nvSpPr>
        <p:spPr>
          <a:xfrm>
            <a:off x="7186099" y="2805739"/>
            <a:ext cx="3444850" cy="2590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b="1" dirty="0"/>
              <a:t>LCMD+GRAD(RP) </a:t>
            </a:r>
            <a:r>
              <a:rPr lang="en-US" altLang="zh-CN" sz="1595" dirty="0"/>
              <a:t>exhibited best performance, showing lower force errors with half data points of </a:t>
            </a:r>
            <a:r>
              <a:rPr lang="en-US" altLang="zh-CN" sz="1595" b="1" dirty="0"/>
              <a:t>RANDOM</a:t>
            </a:r>
            <a:r>
              <a:rPr lang="en-US" altLang="zh-CN" sz="1595" dirty="0"/>
              <a:t>;</a:t>
            </a:r>
          </a:p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b="1" dirty="0" err="1"/>
              <a:t>MaxDiag</a:t>
            </a:r>
            <a:r>
              <a:rPr lang="en-US" altLang="zh-CN" sz="1595" b="1" dirty="0"/>
              <a:t> </a:t>
            </a:r>
            <a:r>
              <a:rPr lang="en-US" altLang="zh-CN" sz="1595" dirty="0"/>
              <a:t>based methods demonstrated even worse performance than </a:t>
            </a:r>
            <a:r>
              <a:rPr lang="en-US" altLang="zh-CN" sz="1595" b="1" dirty="0"/>
              <a:t>RANDOM</a:t>
            </a:r>
            <a:r>
              <a:rPr lang="en-US" altLang="zh-CN" sz="1595" dirty="0"/>
              <a:t>.</a:t>
            </a:r>
            <a:endParaRPr lang="zh-CN" altLang="en-US" sz="1595" dirty="0" err="1"/>
          </a:p>
        </p:txBody>
      </p:sp>
      <p:pic>
        <p:nvPicPr>
          <p:cNvPr id="19" name="Picture 18" descr="A group of graphs showing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B44A78A3-6EFA-19FF-74B0-71E0D0375F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t="89289" r="21060"/>
          <a:stretch/>
        </p:blipFill>
        <p:spPr>
          <a:xfrm>
            <a:off x="2018825" y="5691844"/>
            <a:ext cx="3444850" cy="512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8413F-0FA9-BA5C-2268-7AB2FB4E5C04}"/>
              </a:ext>
            </a:extLst>
          </p:cNvPr>
          <p:cNvSpPr txBox="1"/>
          <p:nvPr/>
        </p:nvSpPr>
        <p:spPr>
          <a:xfrm>
            <a:off x="2146412" y="2319512"/>
            <a:ext cx="3189676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dirty="0"/>
              <a:t>Force errors for Li</a:t>
            </a:r>
            <a:r>
              <a:rPr lang="en-US" altLang="zh-CN" sz="1595" baseline="-25000" dirty="0"/>
              <a:t>4</a:t>
            </a:r>
            <a:r>
              <a:rPr lang="en-US" altLang="zh-CN" sz="1595" dirty="0"/>
              <a:t>P</a:t>
            </a:r>
            <a:r>
              <a:rPr lang="en-US" altLang="zh-CN" sz="1595" baseline="-25000" dirty="0"/>
              <a:t>2</a:t>
            </a:r>
            <a:r>
              <a:rPr lang="en-US" altLang="zh-CN" sz="1595" dirty="0"/>
              <a:t>O</a:t>
            </a:r>
            <a:r>
              <a:rPr lang="en-US" altLang="zh-CN" sz="1595" baseline="-25000" dirty="0"/>
              <a:t>7</a:t>
            </a:r>
            <a:endParaRPr lang="zh-CN" altLang="en-US" sz="1595" baseline="-250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1A511-7F02-5373-56E3-62676D2A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 r="32863" b="7487"/>
          <a:stretch/>
        </p:blipFill>
        <p:spPr>
          <a:xfrm>
            <a:off x="186340" y="2610173"/>
            <a:ext cx="7208667" cy="30834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C510F2-632D-8BB3-12C6-7154F0B5EDC4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主动学习筛选算法测试</a:t>
            </a:r>
          </a:p>
        </p:txBody>
      </p:sp>
    </p:spTree>
    <p:extLst>
      <p:ext uri="{BB962C8B-B14F-4D97-AF65-F5344CB8AC3E}">
        <p14:creationId xmlns:p14="http://schemas.microsoft.com/office/powerpoint/2010/main" val="385554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A89ED3-D8AF-41DB-A194-C5D587965D5F}"/>
              </a:ext>
            </a:extLst>
          </p:cNvPr>
          <p:cNvSpPr txBox="1"/>
          <p:nvPr/>
        </p:nvSpPr>
        <p:spPr>
          <a:xfrm>
            <a:off x="21515" y="20064"/>
            <a:ext cx="428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lt"/>
              </a:rPr>
              <a:t>主要内容（目录）：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A35C5B8-FA30-45DA-914F-3FDAFC6F9F85}"/>
              </a:ext>
            </a:extLst>
          </p:cNvPr>
          <p:cNvSpPr txBox="1">
            <a:spLocks/>
          </p:cNvSpPr>
          <p:nvPr/>
        </p:nvSpPr>
        <p:spPr>
          <a:xfrm>
            <a:off x="10388" y="1030011"/>
            <a:ext cx="9668536" cy="6223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8800"/>
              </a:lnSpc>
              <a:spcBef>
                <a:spcPts val="0"/>
              </a:spcBef>
            </a:pPr>
            <a:r>
              <a:rPr lang="en-US" altLang="zh-CN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1. </a:t>
            </a:r>
            <a:r>
              <a:rPr lang="zh-CN" altLang="en-US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不同机器学习力场分类，原理及其效果</a:t>
            </a:r>
            <a:endParaRPr lang="zh-CN" altLang="zh-CN" sz="379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algn="just">
              <a:lnSpc>
                <a:spcPts val="8800"/>
              </a:lnSpc>
              <a:spcBef>
                <a:spcPts val="0"/>
              </a:spcBef>
            </a:pPr>
            <a:r>
              <a:rPr lang="en-US" altLang="zh-CN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2. </a:t>
            </a:r>
            <a:r>
              <a:rPr lang="zh-CN" altLang="en-US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动手实现图神经网络势</a:t>
            </a:r>
            <a:endParaRPr lang="en-US" altLang="zh-CN" sz="379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algn="just">
              <a:lnSpc>
                <a:spcPts val="8800"/>
              </a:lnSpc>
              <a:spcBef>
                <a:spcPts val="0"/>
              </a:spcBef>
            </a:pPr>
            <a:r>
              <a:rPr lang="en-US" altLang="zh-CN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3. </a:t>
            </a:r>
            <a:r>
              <a:rPr lang="zh-CN" altLang="en-US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图神经网络势的训练与使用</a:t>
            </a:r>
            <a:endParaRPr lang="en-US" altLang="zh-CN" sz="379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algn="just">
              <a:lnSpc>
                <a:spcPts val="8800"/>
              </a:lnSpc>
              <a:spcBef>
                <a:spcPts val="0"/>
              </a:spcBef>
            </a:pPr>
            <a:r>
              <a:rPr lang="en-US" altLang="zh-CN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4. </a:t>
            </a:r>
            <a:r>
              <a:rPr lang="zh-CN" altLang="en-US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利用不确定性判断模拟结果是否可靠</a:t>
            </a:r>
            <a:endParaRPr lang="en-US" altLang="zh-CN" sz="379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algn="just">
              <a:lnSpc>
                <a:spcPts val="8800"/>
              </a:lnSpc>
              <a:spcBef>
                <a:spcPts val="0"/>
              </a:spcBef>
            </a:pPr>
            <a:r>
              <a:rPr lang="en-US" altLang="zh-CN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5. </a:t>
            </a:r>
            <a:r>
              <a:rPr lang="zh-CN" altLang="en-US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主动学习训练机器学习力场</a:t>
            </a:r>
            <a:r>
              <a:rPr lang="en-US" altLang="zh-CN" sz="379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 </a:t>
            </a:r>
            <a:endParaRPr lang="en-US" altLang="zh-CN" sz="3791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E3EF44-FE28-3C24-7F09-379D7F31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44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8A14D-86D7-E881-24C6-4C09927AC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026" name="Picture 2" descr="The common ensemble architecture. | Download Scientific Diagram">
            <a:extLst>
              <a:ext uri="{FF2B5EF4-FFF2-40B4-BE49-F238E27FC236}">
                <a16:creationId xmlns:a16="http://schemas.microsoft.com/office/drawing/2014/main" id="{CFE56A69-A970-4124-FA55-319637F00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4" y="2189734"/>
            <a:ext cx="3572437" cy="15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36C98F-7E69-801A-CD2A-2998A2DAFF8F}"/>
              </a:ext>
            </a:extLst>
          </p:cNvPr>
          <p:cNvSpPr txBox="1"/>
          <p:nvPr/>
        </p:nvSpPr>
        <p:spPr>
          <a:xfrm>
            <a:off x="533286" y="1705797"/>
            <a:ext cx="4593133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b="1" dirty="0"/>
              <a:t>Deep ensemble (multiple model, multiple predictions)</a:t>
            </a:r>
            <a:endParaRPr lang="zh-CN" altLang="en-US" sz="1595" b="1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D4743-D1C2-898D-45E3-48EDD116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180" y="2215329"/>
            <a:ext cx="4337959" cy="151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0FDBA-FC91-7370-1E6B-BE0303C3F04A}"/>
              </a:ext>
            </a:extLst>
          </p:cNvPr>
          <p:cNvSpPr txBox="1"/>
          <p:nvPr/>
        </p:nvSpPr>
        <p:spPr>
          <a:xfrm>
            <a:off x="5509180" y="3972159"/>
            <a:ext cx="5049607" cy="337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b="1" dirty="0" err="1"/>
              <a:t>Mahalanobis</a:t>
            </a:r>
            <a:r>
              <a:rPr lang="en-US" altLang="zh-CN" sz="1595" b="1" dirty="0"/>
              <a:t> distance (single model, single prediction)</a:t>
            </a:r>
            <a:endParaRPr lang="zh-CN" altLang="en-US" sz="1595" b="1" dirty="0"/>
          </a:p>
        </p:txBody>
      </p:sp>
      <p:pic>
        <p:nvPicPr>
          <p:cNvPr id="1028" name="Picture 4" descr="Monte Carlo Dropout | Towards Data Science">
            <a:extLst>
              <a:ext uri="{FF2B5EF4-FFF2-40B4-BE49-F238E27FC236}">
                <a16:creationId xmlns:a16="http://schemas.microsoft.com/office/drawing/2014/main" id="{54F175EF-5D22-156E-F741-F9C57249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6" y="4470401"/>
            <a:ext cx="3170416" cy="13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0A3824-9106-A484-1F46-E4D75D93D109}"/>
              </a:ext>
            </a:extLst>
          </p:cNvPr>
          <p:cNvSpPr txBox="1"/>
          <p:nvPr/>
        </p:nvSpPr>
        <p:spPr>
          <a:xfrm>
            <a:off x="533286" y="4014490"/>
            <a:ext cx="4720720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b="1" dirty="0"/>
              <a:t>Monte Carlo dropout (single model, multiple prediction)</a:t>
            </a:r>
            <a:endParaRPr lang="zh-CN" altLang="en-US" sz="1595" b="1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8D9C56-6AC1-18CF-65C2-7CD97D8A2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974" y="4524839"/>
            <a:ext cx="2615534" cy="266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98A40-7DFE-4923-70FB-A39D719FC62F}"/>
              </a:ext>
            </a:extLst>
          </p:cNvPr>
          <p:cNvSpPr txBox="1"/>
          <p:nvPr/>
        </p:nvSpPr>
        <p:spPr>
          <a:xfrm>
            <a:off x="5576429" y="5077517"/>
            <a:ext cx="3444850" cy="749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383"/>
              </a:spcBef>
            </a:pPr>
            <a:r>
              <a:rPr lang="en-US" altLang="zh-CN" sz="1595" dirty="0"/>
              <a:t>Local: use features of individual atoms</a:t>
            </a:r>
          </a:p>
          <a:p>
            <a:pPr>
              <a:lnSpc>
                <a:spcPct val="150000"/>
              </a:lnSpc>
              <a:spcBef>
                <a:spcPts val="383"/>
              </a:spcBef>
            </a:pPr>
            <a:r>
              <a:rPr lang="en-US" altLang="zh-CN" sz="1595" dirty="0"/>
              <a:t>Global: use features of structures </a:t>
            </a:r>
            <a:endParaRPr lang="zh-CN" altLang="en-US" sz="1595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54DFA-CB72-083A-7EE8-F7C9F44786BB}"/>
              </a:ext>
            </a:extLst>
          </p:cNvPr>
          <p:cNvSpPr txBox="1"/>
          <p:nvPr/>
        </p:nvSpPr>
        <p:spPr>
          <a:xfrm>
            <a:off x="5509180" y="1909304"/>
            <a:ext cx="2934502" cy="190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240" dirty="0"/>
              <a:t>Disagreements between predictions</a:t>
            </a:r>
            <a:endParaRPr lang="zh-CN" altLang="en-US" sz="124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56740-50AB-47A1-8ECE-8FB9353D76A2}"/>
              </a:ext>
            </a:extLst>
          </p:cNvPr>
          <p:cNvSpPr txBox="1"/>
          <p:nvPr/>
        </p:nvSpPr>
        <p:spPr>
          <a:xfrm>
            <a:off x="2590847" y="6053456"/>
            <a:ext cx="4943998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dirty="0"/>
              <a:t>Cost: Deep ensemble &gt; MC dropout &gt; </a:t>
            </a:r>
            <a:r>
              <a:rPr lang="en-US" altLang="zh-CN" sz="1595" dirty="0" err="1"/>
              <a:t>Mahalanobis</a:t>
            </a:r>
            <a:r>
              <a:rPr lang="en-US" altLang="zh-CN" sz="1595" dirty="0"/>
              <a:t> distance </a:t>
            </a:r>
            <a:endParaRPr lang="zh-CN" altLang="en-US" sz="1595" dirty="0" err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E6670E-794E-8720-4199-4A31E8E331E6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机器学习模型的不确定性</a:t>
            </a:r>
          </a:p>
        </p:txBody>
      </p:sp>
    </p:spTree>
    <p:extLst>
      <p:ext uri="{BB962C8B-B14F-4D97-AF65-F5344CB8AC3E}">
        <p14:creationId xmlns:p14="http://schemas.microsoft.com/office/powerpoint/2010/main" val="165875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2390EA-C6DD-F5C1-29C1-36FC126FB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064878-EA2F-738D-9940-95E92F67175A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机器学习模型的不确定性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5E18F-6C53-0F90-9B26-843C6C11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78" y="1638289"/>
            <a:ext cx="6902789" cy="17902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C85681-127F-96FA-F31B-2B20814AF95F}"/>
              </a:ext>
            </a:extLst>
          </p:cNvPr>
          <p:cNvSpPr txBox="1"/>
          <p:nvPr/>
        </p:nvSpPr>
        <p:spPr>
          <a:xfrm>
            <a:off x="228600" y="1143780"/>
            <a:ext cx="701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使用高斯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 (Localized Neural Kernel)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衡量不确定性：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B01923-B47F-58EC-50CC-FFDB77692A3D}"/>
              </a:ext>
            </a:extLst>
          </p:cNvPr>
          <p:cNvSpPr txBox="1"/>
          <p:nvPr/>
        </p:nvSpPr>
        <p:spPr>
          <a:xfrm>
            <a:off x="722376" y="5635128"/>
            <a:ext cx="438912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Desiderate for uncertainty quantifications: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Speed;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Confidence-aware;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Accuracy.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8F14A5-0335-D6DF-B548-4B34DDEF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29" y="3445663"/>
            <a:ext cx="6703908" cy="19094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9A265F1-7906-0F97-D970-3196E6A131E8}"/>
              </a:ext>
            </a:extLst>
          </p:cNvPr>
          <p:cNvSpPr txBox="1"/>
          <p:nvPr/>
        </p:nvSpPr>
        <p:spPr>
          <a:xfrm>
            <a:off x="2029344" y="5309539"/>
            <a:ext cx="6044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International conference on machine learning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PMLR, </a:t>
            </a:r>
            <a:r>
              <a:rPr lang="en-US" altLang="zh-CN" sz="1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2023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: 37133-37156.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6B0760-AA39-D721-5567-5867540136C5}"/>
              </a:ext>
            </a:extLst>
          </p:cNvPr>
          <p:cNvSpPr txBox="1"/>
          <p:nvPr/>
        </p:nvSpPr>
        <p:spPr>
          <a:xfrm>
            <a:off x="5440680" y="5617316"/>
            <a:ext cx="438912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Requirements for models: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Symmetry;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Physics-conservation;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Locality.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6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BDBF-BD4F-D21E-B388-263AC38F4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A86464EF-205B-1B60-8D0E-BC35245C0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40" y="2121206"/>
            <a:ext cx="4921759" cy="4454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C379D-D04F-6869-CB3E-59B4DD11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94" y="2211653"/>
            <a:ext cx="2697311" cy="1945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C5D0C-C55A-656A-29BA-03916A4B6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964" y="2240796"/>
            <a:ext cx="2168980" cy="192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DF160-A98C-B47F-A39E-D9CE76ECAEA2}"/>
              </a:ext>
            </a:extLst>
          </p:cNvPr>
          <p:cNvSpPr txBox="1"/>
          <p:nvPr/>
        </p:nvSpPr>
        <p:spPr>
          <a:xfrm>
            <a:off x="551574" y="4826400"/>
            <a:ext cx="4583362" cy="1485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dirty="0"/>
              <a:t>Deep ensemble exhibited best performance for OOD detection.</a:t>
            </a:r>
          </a:p>
          <a:p>
            <a:pPr marL="253146" indent="-253146">
              <a:lnSpc>
                <a:spcPct val="150000"/>
              </a:lnSpc>
              <a:spcBef>
                <a:spcPts val="383"/>
              </a:spcBef>
              <a:buFont typeface="Arial" panose="020B0604020202020204" pitchFamily="34" charset="0"/>
              <a:buChar char="•"/>
            </a:pPr>
            <a:r>
              <a:rPr lang="en-US" altLang="zh-CN" sz="1595" b="1" dirty="0"/>
              <a:t>Local </a:t>
            </a:r>
            <a:r>
              <a:rPr lang="en-US" altLang="zh-CN" sz="1595" b="1" dirty="0" err="1"/>
              <a:t>Mahalanobis</a:t>
            </a:r>
            <a:r>
              <a:rPr lang="en-US" altLang="zh-CN" sz="1595" b="1" dirty="0"/>
              <a:t> </a:t>
            </a:r>
            <a:r>
              <a:rPr lang="en-US" altLang="zh-CN" sz="1595" dirty="0"/>
              <a:t>distance showed comparable performance, while with lower cost.</a:t>
            </a:r>
            <a:endParaRPr lang="zh-CN" altLang="en-US" sz="1595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C39B2-BDC4-BEA7-58C3-5745A44D2B23}"/>
              </a:ext>
            </a:extLst>
          </p:cNvPr>
          <p:cNvSpPr txBox="1"/>
          <p:nvPr/>
        </p:nvSpPr>
        <p:spPr>
          <a:xfrm>
            <a:off x="1572270" y="1903073"/>
            <a:ext cx="2998295" cy="245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83"/>
              </a:spcBef>
            </a:pPr>
            <a:r>
              <a:rPr lang="en-US" altLang="zh-CN" sz="1595" dirty="0"/>
              <a:t>Out-of-distribution (OOD) detection </a:t>
            </a:r>
            <a:endParaRPr lang="zh-CN" altLang="en-US" sz="1595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FB888-F8C5-0183-3DF8-4A65D86AD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9" y="2145276"/>
            <a:ext cx="5027460" cy="25137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68F6D7-A460-8DBB-1093-347598E7808A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机器学习模型的不确定性</a:t>
            </a:r>
          </a:p>
        </p:txBody>
      </p:sp>
    </p:spTree>
    <p:extLst>
      <p:ext uri="{BB962C8B-B14F-4D97-AF65-F5344CB8AC3E}">
        <p14:creationId xmlns:p14="http://schemas.microsoft.com/office/powerpoint/2010/main" val="14743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BF449A-78EF-CEA1-32F8-DD2F9B69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54E06C-2E02-4174-78A5-8AC5742BD5DD}"/>
              </a:ext>
            </a:extLst>
          </p:cNvPr>
          <p:cNvSpPr txBox="1"/>
          <p:nvPr/>
        </p:nvSpPr>
        <p:spPr>
          <a:xfrm>
            <a:off x="21515" y="20064"/>
            <a:ext cx="414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机器学习力场简介：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F46940-844A-AB15-17A3-4DA028C9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90" y="1376832"/>
            <a:ext cx="7669181" cy="52466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7C7B27-64CC-27C3-2719-E22494D410E8}"/>
              </a:ext>
            </a:extLst>
          </p:cNvPr>
          <p:cNvSpPr txBox="1"/>
          <p:nvPr/>
        </p:nvSpPr>
        <p:spPr>
          <a:xfrm>
            <a:off x="2690001" y="6931152"/>
            <a:ext cx="541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兼具经典力场的速度与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计算精度的机器学习力场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967B9C-1C34-66A5-93DD-80DF907CB24E}"/>
              </a:ext>
            </a:extLst>
          </p:cNvPr>
          <p:cNvSpPr txBox="1"/>
          <p:nvPr/>
        </p:nvSpPr>
        <p:spPr>
          <a:xfrm>
            <a:off x="3012948" y="6576572"/>
            <a:ext cx="5495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Chemical Reviews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r>
              <a:rPr lang="en-US" altLang="zh-CN" sz="1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2021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121(16): 10142-10186.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2668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32C97A-CB1F-F3FD-5E8B-D3D426E2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245BFA-8B59-947F-7972-1EBDCE70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57" y="2738199"/>
            <a:ext cx="2494755" cy="24947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C37FCF-3DD9-3852-CE54-32BBF4BB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46" y="1453896"/>
            <a:ext cx="3392269" cy="529653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D315E4A3-0DE0-BB11-3641-FACEA382F75E}"/>
              </a:ext>
            </a:extLst>
          </p:cNvPr>
          <p:cNvSpPr/>
          <p:nvPr/>
        </p:nvSpPr>
        <p:spPr>
          <a:xfrm>
            <a:off x="3140964" y="3899916"/>
            <a:ext cx="438912" cy="196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DB3A9C-1392-0105-5EB1-5561E6840007}"/>
              </a:ext>
            </a:extLst>
          </p:cNvPr>
          <p:cNvSpPr txBox="1"/>
          <p:nvPr/>
        </p:nvSpPr>
        <p:spPr>
          <a:xfrm>
            <a:off x="21515" y="20064"/>
            <a:ext cx="414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机器学习力场简介：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29C184-AA74-E6ED-54B7-5A3633E97990}"/>
              </a:ext>
            </a:extLst>
          </p:cNvPr>
          <p:cNvSpPr txBox="1"/>
          <p:nvPr/>
        </p:nvSpPr>
        <p:spPr>
          <a:xfrm>
            <a:off x="295672" y="2199561"/>
            <a:ext cx="30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可交换，旋转、平移不变性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1DEAA5-2625-495A-08C7-66EFCEB2C685}"/>
              </a:ext>
            </a:extLst>
          </p:cNvPr>
          <p:cNvSpPr txBox="1"/>
          <p:nvPr/>
        </p:nvSpPr>
        <p:spPr>
          <a:xfrm>
            <a:off x="1162066" y="5443466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原子环境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04351B-05BF-7A52-A1F9-CA919E0BD24D}"/>
              </a:ext>
            </a:extLst>
          </p:cNvPr>
          <p:cNvSpPr txBox="1"/>
          <p:nvPr/>
        </p:nvSpPr>
        <p:spPr>
          <a:xfrm>
            <a:off x="5054694" y="6848856"/>
            <a:ext cx="69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BA8A0E8-D8FA-1FAD-0666-D2FBE669B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85" y="1487646"/>
            <a:ext cx="2895180" cy="5217731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7738D8AE-0F5E-AD8A-0E66-71C5CC9BAD1B}"/>
              </a:ext>
            </a:extLst>
          </p:cNvPr>
          <p:cNvSpPr/>
          <p:nvPr/>
        </p:nvSpPr>
        <p:spPr>
          <a:xfrm>
            <a:off x="7189389" y="3899916"/>
            <a:ext cx="438912" cy="196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FCD466-8BC7-A5F3-BCE7-9C23A88B4CC9}"/>
              </a:ext>
            </a:extLst>
          </p:cNvPr>
          <p:cNvSpPr txBox="1"/>
          <p:nvPr/>
        </p:nvSpPr>
        <p:spPr>
          <a:xfrm>
            <a:off x="8545068" y="6848856"/>
            <a:ext cx="137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训练与评估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F31D90-13C5-32AE-E3FF-A4DFE7F6C8CC}"/>
              </a:ext>
            </a:extLst>
          </p:cNvPr>
          <p:cNvSpPr txBox="1"/>
          <p:nvPr/>
        </p:nvSpPr>
        <p:spPr>
          <a:xfrm>
            <a:off x="3140964" y="7192605"/>
            <a:ext cx="54512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Angew</a:t>
            </a:r>
            <a:r>
              <a:rPr lang="en-US" altLang="zh-CN" sz="1400" i="1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altLang="zh-CN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Chem. Int. Ed., </a:t>
            </a:r>
            <a:r>
              <a:rPr lang="de-DE" altLang="zh-CN" sz="1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2017</a:t>
            </a:r>
            <a:r>
              <a:rPr lang="de-DE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56(42): 12828-12840.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402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10133A-6EE3-8D00-C338-7FF91FEC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462E5F1-06C9-1806-E380-DB0FD3940505}"/>
              </a:ext>
            </a:extLst>
          </p:cNvPr>
          <p:cNvSpPr txBox="1"/>
          <p:nvPr/>
        </p:nvSpPr>
        <p:spPr>
          <a:xfrm>
            <a:off x="313986" y="1315382"/>
            <a:ext cx="5173854" cy="1766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基于原子描述符的机器学习势：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Symmetry functions (BPNNP);</a:t>
            </a:r>
          </a:p>
          <a:p>
            <a:pPr marL="285750" indent="-285750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Smooth Overlap of Atomic Positions (GAP);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Coulomb matrix etc.</a:t>
            </a:r>
            <a:endParaRPr lang="zh-CN" altLang="en-US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C8DCABD-5FE5-5BFD-629E-502D0EB82EA4}"/>
              </a:ext>
            </a:extLst>
          </p:cNvPr>
          <p:cNvSpPr txBox="1"/>
          <p:nvPr/>
        </p:nvSpPr>
        <p:spPr>
          <a:xfrm>
            <a:off x="313986" y="4897904"/>
            <a:ext cx="4495800" cy="1715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缺点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需要手动选取海量参数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&gt;100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）来获得合适的描述符；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难以处理多元素体系（组合爆炸）。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07940B9-692C-63D1-6E19-8EF4506E1847}"/>
              </a:ext>
            </a:extLst>
          </p:cNvPr>
          <p:cNvSpPr txBox="1"/>
          <p:nvPr/>
        </p:nvSpPr>
        <p:spPr>
          <a:xfrm>
            <a:off x="5667786" y="1315382"/>
            <a:ext cx="5181600" cy="366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端对端模型（深度学习模型）：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6A3DF8B-98CE-CC4E-AA4A-AD0702C7348C}"/>
              </a:ext>
            </a:extLst>
          </p:cNvPr>
          <p:cNvSpPr txBox="1"/>
          <p:nvPr/>
        </p:nvSpPr>
        <p:spPr>
          <a:xfrm>
            <a:off x="5462447" y="5534040"/>
            <a:ext cx="5140022" cy="1715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需要选取的参数非常少；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精度非常高（旋转等变性）；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处理多元素体系无额外计算开销（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one-hot 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ED0E95CC-D2C3-556D-9F15-7B4C535F29A4}"/>
              </a:ext>
            </a:extLst>
          </p:cNvPr>
          <p:cNvSpPr txBox="1"/>
          <p:nvPr/>
        </p:nvSpPr>
        <p:spPr>
          <a:xfrm>
            <a:off x="5177985" y="5099008"/>
            <a:ext cx="5342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1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International conference on machine learning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 PMLR, </a:t>
            </a:r>
            <a:r>
              <a:rPr lang="en-US" altLang="zh-CN" sz="1200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en-US" altLang="zh-CN" sz="12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1263-1272.</a:t>
            </a:r>
            <a:endParaRPr lang="zh-CN" altLang="en-US" sz="12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C0996CBB-4F18-CF00-1E4F-BB2BDE1F1251}"/>
              </a:ext>
            </a:extLst>
          </p:cNvPr>
          <p:cNvSpPr txBox="1"/>
          <p:nvPr/>
        </p:nvSpPr>
        <p:spPr>
          <a:xfrm>
            <a:off x="5691045" y="1856400"/>
            <a:ext cx="5038141" cy="1248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potential</a:t>
            </a:r>
          </a:p>
          <a:p>
            <a:pPr marL="285750" indent="-28575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 neural networks (Message-passing neural networks)</a:t>
            </a:r>
            <a:endParaRPr lang="zh-CN" altLang="en-US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0">
            <a:extLst>
              <a:ext uri="{FF2B5EF4-FFF2-40B4-BE49-F238E27FC236}">
                <a16:creationId xmlns:a16="http://schemas.microsoft.com/office/drawing/2014/main" id="{F229D2EC-C1E8-9705-2DDC-A97A0DF5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7" y="3138814"/>
            <a:ext cx="1201469" cy="1167961"/>
          </a:xfrm>
          <a:prstGeom prst="rect">
            <a:avLst/>
          </a:prstGeom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5197BC9C-2365-81D5-7BFF-F847CAA3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38" y="3146748"/>
            <a:ext cx="2724530" cy="1133633"/>
          </a:xfrm>
          <a:prstGeom prst="rect">
            <a:avLst/>
          </a:prstGeom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7566BD12-A476-EC95-5926-B7CE4561CCD9}"/>
              </a:ext>
            </a:extLst>
          </p:cNvPr>
          <p:cNvSpPr txBox="1"/>
          <p:nvPr/>
        </p:nvSpPr>
        <p:spPr>
          <a:xfrm>
            <a:off x="1034066" y="4392068"/>
            <a:ext cx="28109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Advanced  Materials, 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2019</a:t>
            </a:r>
            <a:r>
              <a:rPr lang="en-US" altLang="zh-CN" sz="11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,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31 (46)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1AE408D-A4C2-08EF-07B2-60D7BA15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253" y="3179984"/>
            <a:ext cx="3193950" cy="193436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E52F074-0159-BB10-DCD5-F3EBA4575E5A}"/>
              </a:ext>
            </a:extLst>
          </p:cNvPr>
          <p:cNvSpPr txBox="1"/>
          <p:nvPr/>
        </p:nvSpPr>
        <p:spPr>
          <a:xfrm>
            <a:off x="21515" y="20064"/>
            <a:ext cx="414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机器学习力场分类：</a:t>
            </a:r>
          </a:p>
        </p:txBody>
      </p:sp>
    </p:spTree>
    <p:extLst>
      <p:ext uri="{BB962C8B-B14F-4D97-AF65-F5344CB8AC3E}">
        <p14:creationId xmlns:p14="http://schemas.microsoft.com/office/powerpoint/2010/main" val="192069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6FE16-EFEE-ED32-182B-202B062C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518D86-AB4D-A964-0E65-D5963B726E63}"/>
              </a:ext>
            </a:extLst>
          </p:cNvPr>
          <p:cNvSpPr txBox="1"/>
          <p:nvPr/>
        </p:nvSpPr>
        <p:spPr>
          <a:xfrm>
            <a:off x="21515" y="20064"/>
            <a:ext cx="661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基于原子描述符的机器学习势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A2CA42-FD34-C89C-85F7-E2C78320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19" y="2704882"/>
            <a:ext cx="1549653" cy="549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747C5C-D2B7-02B3-B39C-405F0D45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25" y="1606271"/>
            <a:ext cx="4132835" cy="6734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E1440C-9C22-0A35-E7D4-B89E3EC1F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75" y="3311573"/>
            <a:ext cx="2377137" cy="5353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57A06D-5470-39FD-2944-819F669D0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91" y="3887923"/>
            <a:ext cx="2418333" cy="5254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1937DC-F36A-A194-B66F-79105A30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47" y="4822335"/>
            <a:ext cx="3617314" cy="9310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D0404F-1CA3-8509-3844-3045DD4F6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47" y="5837812"/>
            <a:ext cx="3209289" cy="916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C6E2DD0-1059-E3D0-4D03-13C6B3650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573" y="1305650"/>
            <a:ext cx="3763123" cy="26526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45F415-ED3A-6A1F-11F8-8EF3D940B5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4936" y="4052515"/>
            <a:ext cx="3544364" cy="258175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0458E36-7114-32E7-D116-FCA5051CFF4E}"/>
              </a:ext>
            </a:extLst>
          </p:cNvPr>
          <p:cNvSpPr txBox="1"/>
          <p:nvPr/>
        </p:nvSpPr>
        <p:spPr>
          <a:xfrm>
            <a:off x="173736" y="7068312"/>
            <a:ext cx="536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BPNNP, GAP, </a:t>
            </a:r>
            <a:r>
              <a:rPr lang="en-US" altLang="zh-CN" dirty="0" err="1"/>
              <a:t>SimpleNN</a:t>
            </a:r>
            <a:r>
              <a:rPr lang="en-US" altLang="zh-CN" dirty="0"/>
              <a:t>, Torch ANI, MTP, NEP, ACE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8371C8-4A2C-F32A-66C4-4D539A410749}"/>
              </a:ext>
            </a:extLst>
          </p:cNvPr>
          <p:cNvSpPr txBox="1"/>
          <p:nvPr/>
        </p:nvSpPr>
        <p:spPr>
          <a:xfrm>
            <a:off x="272720" y="1186282"/>
            <a:ext cx="23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Cutoff function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AE9C8C-5FE3-7BA8-329E-4D05AB76F62E}"/>
              </a:ext>
            </a:extLst>
          </p:cNvPr>
          <p:cNvSpPr txBox="1"/>
          <p:nvPr/>
        </p:nvSpPr>
        <p:spPr>
          <a:xfrm>
            <a:off x="272720" y="2307823"/>
            <a:ext cx="23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function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1870E-C630-7D33-F47A-0C130C550DF2}"/>
              </a:ext>
            </a:extLst>
          </p:cNvPr>
          <p:cNvSpPr txBox="1"/>
          <p:nvPr/>
        </p:nvSpPr>
        <p:spPr>
          <a:xfrm>
            <a:off x="272720" y="4411184"/>
            <a:ext cx="23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 function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1165B9-4D33-438D-F5FF-259E3A03550A}"/>
              </a:ext>
            </a:extLst>
          </p:cNvPr>
          <p:cNvSpPr txBox="1"/>
          <p:nvPr/>
        </p:nvSpPr>
        <p:spPr>
          <a:xfrm>
            <a:off x="6432594" y="6880469"/>
            <a:ext cx="3863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Journal of chemical physics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altLang="zh-CN" sz="1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2011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134(7).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14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0D89F-4D25-EE31-2101-0C961FD9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C4956F-A5BB-5E22-6723-388AD8D77C24}"/>
              </a:ext>
            </a:extLst>
          </p:cNvPr>
          <p:cNvSpPr txBox="1"/>
          <p:nvPr/>
        </p:nvSpPr>
        <p:spPr>
          <a:xfrm>
            <a:off x="21515" y="20064"/>
            <a:ext cx="661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深度学习模型</a:t>
            </a:r>
          </a:p>
        </p:txBody>
      </p:sp>
      <p:pic>
        <p:nvPicPr>
          <p:cNvPr id="1026" name="Picture 2" descr="Illustration of the CGCNN architecture. (a) To construct the crystal... |  Download Scientific Diagram">
            <a:extLst>
              <a:ext uri="{FF2B5EF4-FFF2-40B4-BE49-F238E27FC236}">
                <a16:creationId xmlns:a16="http://schemas.microsoft.com/office/drawing/2014/main" id="{CDEE4354-ECD2-F720-17F2-699BD8E9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7" y="1621835"/>
            <a:ext cx="3422205" cy="21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C0043F-1ED8-0805-E96F-D1D45C1E8549}"/>
              </a:ext>
            </a:extLst>
          </p:cNvPr>
          <p:cNvSpPr txBox="1"/>
          <p:nvPr/>
        </p:nvSpPr>
        <p:spPr>
          <a:xfrm>
            <a:off x="6167628" y="1141683"/>
            <a:ext cx="144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CGCNN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057E40-7E5C-B1E5-979C-8979D6E8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12" y="1621835"/>
            <a:ext cx="2842088" cy="21229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B529BCA-AAD3-67DA-61C7-23438A8B8156}"/>
              </a:ext>
            </a:extLst>
          </p:cNvPr>
          <p:cNvSpPr txBox="1"/>
          <p:nvPr/>
        </p:nvSpPr>
        <p:spPr>
          <a:xfrm>
            <a:off x="318908" y="1141683"/>
            <a:ext cx="157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 potential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0EA55C-CAF1-46E2-0D46-CAE2E47DAB9E}"/>
              </a:ext>
            </a:extLst>
          </p:cNvPr>
          <p:cNvSpPr txBox="1"/>
          <p:nvPr/>
        </p:nvSpPr>
        <p:spPr>
          <a:xfrm>
            <a:off x="1848008" y="6925459"/>
            <a:ext cx="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SchNet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0930C3-6766-29BA-E76E-4FA9A002143F}"/>
              </a:ext>
            </a:extLst>
          </p:cNvPr>
          <p:cNvSpPr txBox="1"/>
          <p:nvPr/>
        </p:nvSpPr>
        <p:spPr>
          <a:xfrm>
            <a:off x="318908" y="4119866"/>
            <a:ext cx="232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Message passing:</a:t>
            </a:r>
            <a:endParaRPr lang="zh-CN" altLang="en-US" dirty="0"/>
          </a:p>
        </p:txBody>
      </p:sp>
      <p:pic>
        <p:nvPicPr>
          <p:cNvPr id="2" name="Picture 2" descr="SchNet Explained | Papers With Code">
            <a:extLst>
              <a:ext uri="{FF2B5EF4-FFF2-40B4-BE49-F238E27FC236}">
                <a16:creationId xmlns:a16="http://schemas.microsoft.com/office/drawing/2014/main" id="{E269BE81-06DB-B6FD-8393-6CB9A0DE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7" y="4714623"/>
            <a:ext cx="3352101" cy="217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70E89A-9BF1-6756-11B2-F1F0D0701586}"/>
              </a:ext>
            </a:extLst>
          </p:cNvPr>
          <p:cNvSpPr txBox="1"/>
          <p:nvPr/>
        </p:nvSpPr>
        <p:spPr>
          <a:xfrm>
            <a:off x="7390531" y="6925459"/>
            <a:ext cx="194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GemNet</a:t>
            </a:r>
            <a:r>
              <a:rPr lang="en-US" altLang="zh-CN" dirty="0"/>
              <a:t>, </a:t>
            </a:r>
            <a:r>
              <a:rPr lang="en-US" altLang="zh-CN" dirty="0" err="1"/>
              <a:t>DimeNet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777418-EECC-04C7-6A01-CB777D0F1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34" y="4583950"/>
            <a:ext cx="5088635" cy="23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7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D77D7A-0559-A40C-C450-1136536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74DFC1-E7F6-E428-D5A0-A7C35393287D}"/>
              </a:ext>
            </a:extLst>
          </p:cNvPr>
          <p:cNvSpPr txBox="1"/>
          <p:nvPr/>
        </p:nvSpPr>
        <p:spPr>
          <a:xfrm>
            <a:off x="21515" y="20064"/>
            <a:ext cx="661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等变图神经网络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FA1ACD-9B32-6636-4119-8689BDA4BC18}"/>
              </a:ext>
            </a:extLst>
          </p:cNvPr>
          <p:cNvSpPr txBox="1"/>
          <p:nvPr/>
        </p:nvSpPr>
        <p:spPr>
          <a:xfrm>
            <a:off x="358902" y="6490827"/>
            <a:ext cx="527042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Equivariant message passing: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NequIP</a:t>
            </a:r>
            <a:r>
              <a:rPr lang="en-US" altLang="zh-CN" dirty="0"/>
              <a:t>, </a:t>
            </a:r>
            <a:r>
              <a:rPr lang="en-US" altLang="zh-CN" dirty="0" err="1"/>
              <a:t>Equiformer</a:t>
            </a:r>
            <a:r>
              <a:rPr lang="en-US" altLang="zh-CN" dirty="0"/>
              <a:t>, </a:t>
            </a:r>
            <a:r>
              <a:rPr lang="en-US" altLang="zh-CN" dirty="0" err="1"/>
              <a:t>PaiNN</a:t>
            </a:r>
            <a:r>
              <a:rPr lang="en-US" altLang="zh-CN" dirty="0"/>
              <a:t>, MACE, Allegro, </a:t>
            </a:r>
            <a:r>
              <a:rPr lang="en-US" altLang="zh-CN" dirty="0" err="1"/>
              <a:t>Graphomer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F1F389-F2C1-F286-4867-1D0832ED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99" y="1473938"/>
            <a:ext cx="8322977" cy="2204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3C5BE6F-2A86-0402-78C1-294D7759CDCA}"/>
                  </a:ext>
                </a:extLst>
              </p:cNvPr>
              <p:cNvSpPr txBox="1"/>
              <p:nvPr/>
            </p:nvSpPr>
            <p:spPr>
              <a:xfrm>
                <a:off x="358902" y="3969927"/>
                <a:ext cx="4588002" cy="221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如何实现旋转等变性：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用球谐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函数展开；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使用高维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feature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对原子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embedding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使网络结构实现等变性（</a:t>
                </a:r>
                <a:r>
                  <a:rPr lang="en-GB" altLang="zh-CN" i="0" dirty="0" err="1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Clebsch</a:t>
                </a:r>
                <a:r>
                  <a:rPr lang="en-GB" altLang="zh-CN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–Gordan </a:t>
                </a:r>
                <a:r>
                  <a:rPr lang="zh-CN" altLang="en-US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计算张量乘积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）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3C5BE6F-2A86-0402-78C1-294D7759C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2" y="3969927"/>
                <a:ext cx="4588002" cy="2218941"/>
              </a:xfrm>
              <a:prstGeom prst="rect">
                <a:avLst/>
              </a:prstGeom>
              <a:blipFill>
                <a:blip r:embed="rId3"/>
                <a:stretch>
                  <a:fillRect l="-1195" b="-3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74DEB6D-6C8A-2300-8C71-B4ED855C41C7}"/>
              </a:ext>
            </a:extLst>
          </p:cNvPr>
          <p:cNvSpPr txBox="1"/>
          <p:nvPr/>
        </p:nvSpPr>
        <p:spPr>
          <a:xfrm>
            <a:off x="358902" y="1068848"/>
            <a:ext cx="89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NequIP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2050" name="Picture 2" descr="Best data augmentation techniques [2024 update]">
            <a:extLst>
              <a:ext uri="{FF2B5EF4-FFF2-40B4-BE49-F238E27FC236}">
                <a16:creationId xmlns:a16="http://schemas.microsoft.com/office/drawing/2014/main" id="{E8922C8A-18B2-E4F3-BCE6-085215C2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37" y="4358084"/>
            <a:ext cx="4694700" cy="264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76FB75-D8DC-8A39-0913-505EF876CA40}"/>
              </a:ext>
            </a:extLst>
          </p:cNvPr>
          <p:cNvSpPr txBox="1"/>
          <p:nvPr/>
        </p:nvSpPr>
        <p:spPr>
          <a:xfrm>
            <a:off x="5514182" y="3995928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为什么旋转等变模型好？</a:t>
            </a:r>
          </a:p>
        </p:txBody>
      </p:sp>
    </p:spTree>
    <p:extLst>
      <p:ext uri="{BB962C8B-B14F-4D97-AF65-F5344CB8AC3E}">
        <p14:creationId xmlns:p14="http://schemas.microsoft.com/office/powerpoint/2010/main" val="107098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2B954-9D0E-A160-EDA1-0ECAB5B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72E8B-C83E-4059-8C85-49157AFC2E8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04259-A600-BAFA-6622-FB282C7576B7}"/>
              </a:ext>
            </a:extLst>
          </p:cNvPr>
          <p:cNvSpPr txBox="1"/>
          <p:nvPr/>
        </p:nvSpPr>
        <p:spPr>
          <a:xfrm>
            <a:off x="21515" y="20064"/>
            <a:ext cx="109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利用主动学习工作流构建机器学习力场</a:t>
            </a:r>
          </a:p>
        </p:txBody>
      </p:sp>
      <p:sp>
        <p:nvSpPr>
          <p:cNvPr id="7" name="TextBox 197">
            <a:extLst>
              <a:ext uri="{FF2B5EF4-FFF2-40B4-BE49-F238E27FC236}">
                <a16:creationId xmlns:a16="http://schemas.microsoft.com/office/drawing/2014/main" id="{9833E001-7F73-728C-1394-390F05871F5D}"/>
              </a:ext>
            </a:extLst>
          </p:cNvPr>
          <p:cNvSpPr txBox="1"/>
          <p:nvPr/>
        </p:nvSpPr>
        <p:spPr>
          <a:xfrm>
            <a:off x="6810824" y="3573085"/>
            <a:ext cx="4104456" cy="3277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Uncertainty quantification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simulation reliable?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to stop simulation?</a:t>
            </a: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active learning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comparison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algorithm</a:t>
            </a:r>
          </a:p>
        </p:txBody>
      </p:sp>
      <p:sp>
        <p:nvSpPr>
          <p:cNvPr id="8" name="TextBox 199">
            <a:extLst>
              <a:ext uri="{FF2B5EF4-FFF2-40B4-BE49-F238E27FC236}">
                <a16:creationId xmlns:a16="http://schemas.microsoft.com/office/drawing/2014/main" id="{305D904B-91A2-24D0-3E5A-C9588A650199}"/>
              </a:ext>
            </a:extLst>
          </p:cNvPr>
          <p:cNvSpPr txBox="1"/>
          <p:nvPr/>
        </p:nvSpPr>
        <p:spPr>
          <a:xfrm>
            <a:off x="295799" y="6859291"/>
            <a:ext cx="73862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altLang="zh-CN" sz="1800" b="1" dirty="0">
                <a:latin typeface="+mn-lt"/>
              </a:rPr>
              <a:t>Active learning is the only way to get enough data points efficiently</a:t>
            </a:r>
            <a:endParaRPr lang="zh-CN" altLang="en-US" sz="1800" b="1" dirty="0" err="1">
              <a:latin typeface="+mn-lt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5F0FFBA-439A-90F0-698F-CE7BC61A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2" y="1426907"/>
            <a:ext cx="6451046" cy="45365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F3A5D4BF-0CA5-1C75-FCC8-C41C1E187CF3}"/>
              </a:ext>
            </a:extLst>
          </p:cNvPr>
          <p:cNvSpPr txBox="1"/>
          <p:nvPr/>
        </p:nvSpPr>
        <p:spPr>
          <a:xfrm>
            <a:off x="1316382" y="6103571"/>
            <a:ext cx="4320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b="0" i="1" dirty="0" err="1">
                <a:effectLst/>
                <a:latin typeface="Roboto" panose="02000000000000000000" pitchFamily="2" charset="0"/>
              </a:rPr>
              <a:t>ChemRxiv</a:t>
            </a:r>
            <a:r>
              <a:rPr lang="fr-FR" altLang="zh-CN" sz="1400" b="0" i="0" dirty="0">
                <a:effectLst/>
                <a:latin typeface="Roboto" panose="02000000000000000000" pitchFamily="2" charset="0"/>
              </a:rPr>
              <a:t>. </a:t>
            </a:r>
            <a:r>
              <a:rPr lang="fr-FR" altLang="zh-CN" sz="1400" b="1" i="0" dirty="0">
                <a:effectLst/>
                <a:latin typeface="Roboto" panose="02000000000000000000" pitchFamily="2" charset="0"/>
              </a:rPr>
              <a:t>2024</a:t>
            </a:r>
            <a:r>
              <a:rPr lang="fr-FR" altLang="zh-CN" sz="1400" b="0" i="0" dirty="0">
                <a:effectLst/>
                <a:latin typeface="Roboto" panose="02000000000000000000" pitchFamily="2" charset="0"/>
              </a:rPr>
              <a:t>; doi:10.26434/chemrxiv-2024-p5t3l</a:t>
            </a:r>
            <a:endParaRPr lang="zh-CN" altLang="en-US" sz="1400" dirty="0"/>
          </a:p>
        </p:txBody>
      </p:sp>
      <p:pic>
        <p:nvPicPr>
          <p:cNvPr id="11" name="Picture 4" descr="Gpu Icon Vector Art, Icons, and Graphics for Free Download">
            <a:extLst>
              <a:ext uri="{FF2B5EF4-FFF2-40B4-BE49-F238E27FC236}">
                <a16:creationId xmlns:a16="http://schemas.microsoft.com/office/drawing/2014/main" id="{511476E9-7DFC-A182-EC32-27ED3170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6" y="3557240"/>
            <a:ext cx="545777" cy="5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2854D3-97F7-334A-C396-365D91C52063}"/>
              </a:ext>
            </a:extLst>
          </p:cNvPr>
          <p:cNvSpPr txBox="1"/>
          <p:nvPr/>
        </p:nvSpPr>
        <p:spPr>
          <a:xfrm>
            <a:off x="6810824" y="1376615"/>
            <a:ext cx="4464496" cy="1901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active learning for MLPs</a:t>
            </a:r>
          </a:p>
          <a:p>
            <a:pPr marL="342900" indent="-342900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High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acquisition efficiency</a:t>
            </a:r>
            <a:endParaRPr lang="en-US" altLang="zh-C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GPU-accelerated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procedures (training, selection, DFT)</a:t>
            </a:r>
          </a:p>
        </p:txBody>
      </p:sp>
    </p:spTree>
    <p:extLst>
      <p:ext uri="{BB962C8B-B14F-4D97-AF65-F5344CB8AC3E}">
        <p14:creationId xmlns:p14="http://schemas.microsoft.com/office/powerpoint/2010/main" val="298552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</TotalTime>
  <Words>1086</Words>
  <Application>Microsoft Office PowerPoint</Application>
  <PresentationFormat>自定义</PresentationFormat>
  <Paragraphs>172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微软雅黑</vt:lpstr>
      <vt:lpstr>等线</vt:lpstr>
      <vt:lpstr>黑体</vt:lpstr>
      <vt:lpstr>Aptos Narrow</vt:lpstr>
      <vt:lpstr>Arial</vt:lpstr>
      <vt:lpstr>Calibri</vt:lpstr>
      <vt:lpstr>Calibri Light</vt:lpstr>
      <vt:lpstr>Cambria Math</vt:lpstr>
      <vt:lpstr>Roboto</vt:lpstr>
      <vt:lpstr>Office 主题​​</vt:lpstr>
      <vt:lpstr>VASPKIT第二届培训班 图神经网络势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Gang Tang</dc:creator>
  <cp:lastModifiedBy>Xin Yang</cp:lastModifiedBy>
  <cp:revision>47</cp:revision>
  <dcterms:created xsi:type="dcterms:W3CDTF">2021-11-12T06:57:40Z</dcterms:created>
  <dcterms:modified xsi:type="dcterms:W3CDTF">2024-07-27T10:01:58Z</dcterms:modified>
</cp:coreProperties>
</file>